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9" r:id="rId2"/>
    <p:sldId id="293" r:id="rId3"/>
    <p:sldId id="285" r:id="rId4"/>
    <p:sldId id="294" r:id="rId5"/>
    <p:sldId id="284" r:id="rId6"/>
    <p:sldId id="291" r:id="rId7"/>
    <p:sldId id="267" r:id="rId8"/>
    <p:sldId id="292" r:id="rId9"/>
    <p:sldId id="280" r:id="rId10"/>
    <p:sldId id="281" r:id="rId11"/>
    <p:sldId id="274" r:id="rId12"/>
    <p:sldId id="275" r:id="rId13"/>
    <p:sldId id="276" r:id="rId14"/>
    <p:sldId id="277" r:id="rId15"/>
    <p:sldId id="288" r:id="rId16"/>
    <p:sldId id="272" r:id="rId17"/>
    <p:sldId id="289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8">
          <p15:clr>
            <a:srgbClr val="A4A3A4"/>
          </p15:clr>
        </p15:guide>
        <p15:guide id="2" orient="horz" pos="427">
          <p15:clr>
            <a:srgbClr val="A4A3A4"/>
          </p15:clr>
        </p15:guide>
        <p15:guide id="3" orient="horz" pos="921">
          <p15:clr>
            <a:srgbClr val="A4A3A4"/>
          </p15:clr>
        </p15:guide>
        <p15:guide id="4" orient="horz" pos="1207" userDrawn="1">
          <p15:clr>
            <a:srgbClr val="A4A3A4"/>
          </p15:clr>
        </p15:guide>
        <p15:guide id="5" pos="453">
          <p15:clr>
            <a:srgbClr val="A4A3A4"/>
          </p15:clr>
        </p15:guide>
        <p15:guide id="6" pos="55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fatter" initials="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CECEB"/>
    <a:srgbClr val="00B0F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6919" autoAdjust="0"/>
  </p:normalViewPr>
  <p:slideViewPr>
    <p:cSldViewPr snapToGrid="0" showGuides="1">
      <p:cViewPr varScale="1">
        <p:scale>
          <a:sx n="106" d="100"/>
          <a:sy n="106" d="100"/>
        </p:scale>
        <p:origin x="1092" y="108"/>
      </p:cViewPr>
      <p:guideLst>
        <p:guide orient="horz" pos="3688"/>
        <p:guide orient="horz" pos="427"/>
        <p:guide orient="horz" pos="921"/>
        <p:guide orient="horz" pos="1207"/>
        <p:guide pos="453"/>
        <p:guide pos="5536"/>
      </p:guideLst>
    </p:cSldViewPr>
  </p:slideViewPr>
  <p:notesTextViewPr>
    <p:cViewPr>
      <p:scale>
        <a:sx n="1" d="1"/>
        <a:sy n="1" d="1"/>
      </p:scale>
      <p:origin x="0" y="-21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47243-2B9B-4B5E-9DD0-D9D3A93AC955}" type="datetimeFigureOut">
              <a:rPr lang="da-DK" smtClean="0"/>
              <a:t>13-07-2018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4F84A-4940-4AFF-A8A7-37F2BFA46E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084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F84A-4940-4AFF-A8A7-37F2BFA46EC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930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TVC Advokatfirma har kontorer i Aarhus</a:t>
            </a:r>
            <a:r>
              <a:rPr lang="da-DK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København </a:t>
            </a:r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Roskilde.</a:t>
            </a:r>
          </a:p>
          <a:p>
            <a:endParaRPr lang="da-DK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TVC Advokatfirma er registreret med CVR-nr. 34 22 70 04. Afdelingen i Roskilde er en selvstændig juridisk enhed, der er registreret som TVC Advokatfirma Roskilde P/S med CVR-nr. 34 62 11 01.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4F84A-4940-4AFF-A8A7-37F2BFA46ECB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898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11" Type="http://schemas.openxmlformats.org/officeDocument/2006/relationships/image" Target="../media/image18.jpeg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5.emf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emf"/><Relationship Id="rId11" Type="http://schemas.openxmlformats.org/officeDocument/2006/relationships/image" Target="../media/image18.jpeg"/><Relationship Id="rId5" Type="http://schemas.openxmlformats.org/officeDocument/2006/relationships/image" Target="../media/image22.emf"/><Relationship Id="rId10" Type="http://schemas.openxmlformats.org/officeDocument/2006/relationships/image" Target="../media/image17.emf"/><Relationship Id="rId4" Type="http://schemas.openxmlformats.org/officeDocument/2006/relationships/image" Target="../media/image21.emf"/><Relationship Id="rId9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emf"/><Relationship Id="rId11" Type="http://schemas.openxmlformats.org/officeDocument/2006/relationships/image" Target="../media/image18.jpeg"/><Relationship Id="rId5" Type="http://schemas.openxmlformats.org/officeDocument/2006/relationships/image" Target="../media/image22.emf"/><Relationship Id="rId10" Type="http://schemas.openxmlformats.org/officeDocument/2006/relationships/image" Target="../media/image2.emf"/><Relationship Id="rId4" Type="http://schemas.openxmlformats.org/officeDocument/2006/relationships/image" Target="../media/image21.emf"/><Relationship Id="rId9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pic>
        <p:nvPicPr>
          <p:cNvPr id="11" name="Skylin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" y="3729824"/>
            <a:ext cx="9096294" cy="3104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/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19" y="3167764"/>
            <a:ext cx="6003719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8" y="4089989"/>
            <a:ext cx="6003719" cy="304834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1"/>
          </a:xfrm>
          <a:prstGeom prst="rect">
            <a:avLst/>
          </a:prstGeom>
        </p:spPr>
      </p:pic>
      <p:pic>
        <p:nvPicPr>
          <p:cNvPr id="10" name="Logo top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8000" cy="3767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92249A-A956-4005-800A-0453C085E18C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24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19" y="3167764"/>
            <a:ext cx="6003719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8" y="4089989"/>
            <a:ext cx="6003719" cy="304834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sp>
        <p:nvSpPr>
          <p:cNvPr id="15" name="Pladsholder til indhold 4"/>
          <p:cNvSpPr>
            <a:spLocks noGrp="1"/>
          </p:cNvSpPr>
          <p:nvPr>
            <p:ph sz="quarter" idx="18" hasCustomPrompt="1"/>
          </p:nvPr>
        </p:nvSpPr>
        <p:spPr>
          <a:xfrm>
            <a:off x="2779919" y="704587"/>
            <a:ext cx="720000" cy="720000"/>
          </a:xfrm>
        </p:spPr>
        <p:txBody>
          <a:bodyPr/>
          <a:lstStyle>
            <a:lvl1pPr>
              <a:defRPr sz="10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1"/>
          </a:xfrm>
          <a:prstGeom prst="rect">
            <a:avLst/>
          </a:prstGeom>
        </p:spPr>
      </p:pic>
      <p:pic>
        <p:nvPicPr>
          <p:cNvPr id="10" name="Logo 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8000" cy="3767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B24223-A8C4-430E-9A31-40AA3FB1491C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301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4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19" y="3167764"/>
            <a:ext cx="6003719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8" y="4089989"/>
            <a:ext cx="6003719" cy="304834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sp>
        <p:nvSpPr>
          <p:cNvPr id="15" name="Pladsholder til indhold 4"/>
          <p:cNvSpPr>
            <a:spLocks noGrp="1"/>
          </p:cNvSpPr>
          <p:nvPr>
            <p:ph sz="quarter" idx="18" hasCustomPrompt="1"/>
          </p:nvPr>
        </p:nvSpPr>
        <p:spPr>
          <a:xfrm>
            <a:off x="2779919" y="704587"/>
            <a:ext cx="720000" cy="720000"/>
          </a:xfrm>
        </p:spPr>
        <p:txBody>
          <a:bodyPr/>
          <a:lstStyle>
            <a:lvl1pPr>
              <a:defRPr sz="10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1"/>
          </a:xfrm>
          <a:prstGeom prst="rect">
            <a:avLst/>
          </a:prstGeom>
        </p:spPr>
      </p:pic>
      <p:pic>
        <p:nvPicPr>
          <p:cNvPr id="10" name="Logo 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8000" cy="3767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54595F-1420-4528-A89C-FE41B909A31C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993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4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4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19" y="3167764"/>
            <a:ext cx="6003719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8" y="4089989"/>
            <a:ext cx="6003719" cy="304834"/>
          </a:xfrm>
        </p:spPr>
        <p:txBody>
          <a:bodyPr/>
          <a:lstStyle>
            <a:lvl1pPr>
              <a:defRPr sz="1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sp>
        <p:nvSpPr>
          <p:cNvPr id="15" name="Pladsholder til indhold 4"/>
          <p:cNvSpPr>
            <a:spLocks noGrp="1"/>
          </p:cNvSpPr>
          <p:nvPr>
            <p:ph sz="quarter" idx="18" hasCustomPrompt="1"/>
          </p:nvPr>
        </p:nvSpPr>
        <p:spPr>
          <a:xfrm>
            <a:off x="2779919" y="704587"/>
            <a:ext cx="720000" cy="720000"/>
          </a:xfrm>
        </p:spPr>
        <p:txBody>
          <a:bodyPr/>
          <a:lstStyle>
            <a:lvl1pPr>
              <a:defRPr sz="100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0"/>
          </a:xfrm>
          <a:prstGeom prst="rect">
            <a:avLst/>
          </a:prstGeom>
        </p:spPr>
      </p:pic>
      <p:pic>
        <p:nvPicPr>
          <p:cNvPr id="10" name="Logo 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7999" cy="3767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F9E3DF-7559-4168-B122-24A72AD193BE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3924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900" cy="6861600"/>
          </a:xfrm>
          <a:solidFill>
            <a:schemeClr val="bg1">
              <a:lumMod val="75000"/>
            </a:schemeClr>
          </a:solidFill>
        </p:spPr>
        <p:txBody>
          <a:bodyPr lIns="108000" tIns="180000" anchor="t" anchorCtr="0"/>
          <a:lstStyle>
            <a:lvl1pPr marL="0" indent="0" algn="l">
              <a:buNone/>
              <a:defRPr sz="11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19" y="3167764"/>
            <a:ext cx="6003719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8" y="4089989"/>
            <a:ext cx="6003719" cy="304834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sp>
        <p:nvSpPr>
          <p:cNvPr id="15" name="Pladsholder logo bund"/>
          <p:cNvSpPr>
            <a:spLocks noGrp="1"/>
          </p:cNvSpPr>
          <p:nvPr>
            <p:ph type="body" sz="quarter" idx="19" hasCustomPrompt="1"/>
          </p:nvPr>
        </p:nvSpPr>
        <p:spPr>
          <a:xfrm>
            <a:off x="719138" y="6494723"/>
            <a:ext cx="874800" cy="7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4" name="Pladsholder logo top"/>
          <p:cNvSpPr>
            <a:spLocks noGrp="1"/>
          </p:cNvSpPr>
          <p:nvPr>
            <p:ph type="body" sz="quarter" idx="18" hasCustomPrompt="1"/>
          </p:nvPr>
        </p:nvSpPr>
        <p:spPr>
          <a:xfrm>
            <a:off x="719138" y="1790037"/>
            <a:ext cx="1008000" cy="37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87AF0D-F5B0-47E3-BFD1-16E88C47AC1D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7116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900" cy="6861600"/>
          </a:xfrm>
          <a:solidFill>
            <a:schemeClr val="bg1"/>
          </a:solidFill>
        </p:spPr>
        <p:txBody>
          <a:bodyPr lIns="108000" tIns="180000" anchor="t" anchorCtr="0"/>
          <a:lstStyle>
            <a:lvl1pPr marL="0" indent="0" algn="l">
              <a:buNone/>
              <a:defRPr sz="11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1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19" y="3167764"/>
            <a:ext cx="6003719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8" y="4089989"/>
            <a:ext cx="6003719" cy="304834"/>
          </a:xfrm>
        </p:spPr>
        <p:txBody>
          <a:bodyPr/>
          <a:lstStyle>
            <a:lvl1pPr>
              <a:defRPr sz="1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sp>
        <p:nvSpPr>
          <p:cNvPr id="15" name="Pladsholder logo bund"/>
          <p:cNvSpPr>
            <a:spLocks noGrp="1"/>
          </p:cNvSpPr>
          <p:nvPr>
            <p:ph type="body" sz="quarter" idx="19" hasCustomPrompt="1"/>
          </p:nvPr>
        </p:nvSpPr>
        <p:spPr>
          <a:xfrm>
            <a:off x="719138" y="6494723"/>
            <a:ext cx="874800" cy="7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4" name="Pladsholder logo top"/>
          <p:cNvSpPr>
            <a:spLocks noGrp="1"/>
          </p:cNvSpPr>
          <p:nvPr>
            <p:ph type="body" sz="quarter" idx="18" hasCustomPrompt="1"/>
          </p:nvPr>
        </p:nvSpPr>
        <p:spPr>
          <a:xfrm>
            <a:off x="719138" y="1790037"/>
            <a:ext cx="1008000" cy="37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B0F5B34-D0A0-4868-8766-D8071F761192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3895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93628"/>
            <a:ext cx="8064500" cy="4156310"/>
          </a:xfrm>
        </p:spPr>
        <p:txBody>
          <a:bodyPr/>
          <a:lstStyle>
            <a:lvl1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baseline="0">
                <a:solidFill>
                  <a:srgbClr val="FFFFFF"/>
                </a:solidFill>
              </a:defRPr>
            </a:lvl1pPr>
            <a:lvl2pPr marL="360000" indent="-360000">
              <a:lnSpc>
                <a:spcPct val="111000"/>
              </a:lnSpc>
              <a:buSzPct val="118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</a:defRPr>
            </a:lvl2pPr>
            <a:lvl3pPr marL="360000" indent="-360000">
              <a:lnSpc>
                <a:spcPct val="111000"/>
              </a:lnSpc>
              <a:buSzPct val="118000"/>
              <a:buFontTx/>
              <a:buBlip>
                <a:blip r:embed="rId4"/>
              </a:buBlip>
              <a:defRPr sz="1800" b="0">
                <a:solidFill>
                  <a:srgbClr val="FFFFFF"/>
                </a:solidFill>
              </a:defRPr>
            </a:lvl3pPr>
            <a:lvl4pPr marL="360000" indent="-360000">
              <a:lnSpc>
                <a:spcPct val="111000"/>
              </a:lnSpc>
              <a:buSzPct val="118000"/>
              <a:buFontTx/>
              <a:buBlip>
                <a:blip r:embed="rId5"/>
              </a:buBlip>
              <a:defRPr sz="1800">
                <a:solidFill>
                  <a:srgbClr val="FFFFFF"/>
                </a:solidFill>
              </a:defRPr>
            </a:lvl4pPr>
            <a:lvl5pPr marL="360000" indent="-360000">
              <a:lnSpc>
                <a:spcPct val="111000"/>
              </a:lnSpc>
              <a:buSzPct val="118000"/>
              <a:buFontTx/>
              <a:buBlip>
                <a:blip r:embed="rId6"/>
              </a:buBlip>
              <a:defRPr sz="1800" i="0">
                <a:solidFill>
                  <a:srgbClr val="FFFFFF"/>
                </a:solidFill>
              </a:defRPr>
            </a:lvl5pPr>
            <a:lvl6pPr marL="360000" indent="-360000">
              <a:lnSpc>
                <a:spcPct val="111000"/>
              </a:lnSpc>
              <a:buSzPct val="118000"/>
              <a:buFontTx/>
              <a:buBlip>
                <a:blip r:embed="rId7"/>
              </a:buBlip>
              <a:defRPr sz="1800" i="0">
                <a:solidFill>
                  <a:srgbClr val="FFFFFF"/>
                </a:solidFill>
              </a:defRPr>
            </a:lvl6pPr>
            <a:lvl7pPr marL="360000" indent="-360000">
              <a:lnSpc>
                <a:spcPct val="111000"/>
              </a:lnSpc>
              <a:buSzPct val="118000"/>
              <a:buFontTx/>
              <a:buBlip>
                <a:blip r:embed="rId8"/>
              </a:buBlip>
              <a:defRPr sz="1800" i="0">
                <a:solidFill>
                  <a:srgbClr val="FFFFFF"/>
                </a:solidFill>
              </a:defRPr>
            </a:lvl7pPr>
            <a:lvl8pPr marL="540000" indent="-180000">
              <a:lnSpc>
                <a:spcPct val="104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600" i="0">
                <a:solidFill>
                  <a:srgbClr val="FFFFFF"/>
                </a:solidFill>
              </a:defRPr>
            </a:lvl8pPr>
            <a:lvl9pPr marL="720000" indent="-180000">
              <a:lnSpc>
                <a:spcPct val="104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‒"/>
              <a:defRPr sz="16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da-DK" dirty="0"/>
              <a:t>Klik for at indsætte tekst klik Enter og TAB for at for næste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Logo bund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AEFACF-7E24-4E1D-A017-46B7AC899561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7" name="Pladsholder til slide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Stiplet stre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192105"/>
            <a:ext cx="8063820" cy="22364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-1666515" y="1693628"/>
            <a:ext cx="152339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noProof="1">
                <a:solidFill>
                  <a:schemeClr val="bg2">
                    <a:lumMod val="50000"/>
                  </a:schemeClr>
                </a:solidFill>
              </a:rPr>
              <a:t>Hvis</a:t>
            </a:r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 du har brug for andre bullets end 1, så skal du efter din tekst på linjen vælge ENTER på dit tastatur og så vælge din TAB knap.</a:t>
            </a: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få bullets og streg, skal du helt ned på niveau 8 og 9.</a:t>
            </a:r>
          </a:p>
          <a:p>
            <a:pPr algn="r"/>
            <a:endParaRPr lang="da-DK" sz="1000" baseline="0" noProof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komme tilbage skal du vælge SHIFT + TAB </a:t>
            </a:r>
            <a:endParaRPr lang="da-DK" sz="1000" noProof="1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708837" y="3663517"/>
            <a:ext cx="1565714" cy="511980"/>
            <a:chOff x="-1708837" y="3817725"/>
            <a:chExt cx="1565714" cy="511980"/>
          </a:xfrm>
        </p:grpSpPr>
        <p:pic>
          <p:nvPicPr>
            <p:cNvPr id="5" name="Billede 4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08837" y="3817725"/>
              <a:ext cx="1565714" cy="511980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 userDrawn="1"/>
          </p:nvSpPr>
          <p:spPr>
            <a:xfrm>
              <a:off x="-771062" y="4020889"/>
              <a:ext cx="91440" cy="123567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-1666515" y="4144456"/>
              <a:ext cx="131806" cy="61783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</p:grp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999575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93628"/>
            <a:ext cx="8064500" cy="4156310"/>
          </a:xfrm>
        </p:spPr>
        <p:txBody>
          <a:bodyPr/>
          <a:lstStyle>
            <a:lvl1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baseline="0">
                <a:solidFill>
                  <a:srgbClr val="FFFFFF"/>
                </a:solidFill>
              </a:defRPr>
            </a:lvl1pPr>
            <a:lvl2pPr marL="360000" indent="-360000">
              <a:lnSpc>
                <a:spcPct val="111000"/>
              </a:lnSpc>
              <a:buSzPct val="118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</a:defRPr>
            </a:lvl2pPr>
            <a:lvl3pPr marL="360000" indent="-360000">
              <a:lnSpc>
                <a:spcPct val="111000"/>
              </a:lnSpc>
              <a:buSzPct val="118000"/>
              <a:buFontTx/>
              <a:buBlip>
                <a:blip r:embed="rId4"/>
              </a:buBlip>
              <a:defRPr sz="1800" b="0">
                <a:solidFill>
                  <a:srgbClr val="FFFFFF"/>
                </a:solidFill>
              </a:defRPr>
            </a:lvl3pPr>
            <a:lvl4pPr marL="360000" indent="-360000">
              <a:lnSpc>
                <a:spcPct val="111000"/>
              </a:lnSpc>
              <a:buSzPct val="118000"/>
              <a:buFontTx/>
              <a:buBlip>
                <a:blip r:embed="rId5"/>
              </a:buBlip>
              <a:defRPr sz="1800">
                <a:solidFill>
                  <a:srgbClr val="FFFFFF"/>
                </a:solidFill>
              </a:defRPr>
            </a:lvl4pPr>
            <a:lvl5pPr marL="360000" indent="-360000">
              <a:lnSpc>
                <a:spcPct val="111000"/>
              </a:lnSpc>
              <a:buSzPct val="118000"/>
              <a:buFontTx/>
              <a:buBlip>
                <a:blip r:embed="rId6"/>
              </a:buBlip>
              <a:defRPr sz="1800" i="0">
                <a:solidFill>
                  <a:srgbClr val="FFFFFF"/>
                </a:solidFill>
              </a:defRPr>
            </a:lvl5pPr>
            <a:lvl6pPr marL="360000" indent="-360000">
              <a:lnSpc>
                <a:spcPct val="111000"/>
              </a:lnSpc>
              <a:buSzPct val="118000"/>
              <a:buFontTx/>
              <a:buBlip>
                <a:blip r:embed="rId7"/>
              </a:buBlip>
              <a:defRPr sz="1800" i="0">
                <a:solidFill>
                  <a:srgbClr val="FFFFFF"/>
                </a:solidFill>
              </a:defRPr>
            </a:lvl6pPr>
            <a:lvl7pPr marL="360000" indent="-360000">
              <a:lnSpc>
                <a:spcPct val="111000"/>
              </a:lnSpc>
              <a:buSzPct val="118000"/>
              <a:buFontTx/>
              <a:buBlip>
                <a:blip r:embed="rId8"/>
              </a:buBlip>
              <a:defRPr sz="1800" i="0">
                <a:solidFill>
                  <a:srgbClr val="FFFFFF"/>
                </a:solidFill>
              </a:defRPr>
            </a:lvl7pPr>
            <a:lvl8pPr marL="540000" indent="-180000">
              <a:lnSpc>
                <a:spcPct val="104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sz="1600" i="0">
                <a:solidFill>
                  <a:srgbClr val="FFFFFF"/>
                </a:solidFill>
              </a:defRPr>
            </a:lvl8pPr>
            <a:lvl9pPr marL="720000" indent="-180000">
              <a:lnSpc>
                <a:spcPct val="104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‒"/>
              <a:defRPr sz="16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da-DK" dirty="0"/>
              <a:t>Klik for at indsætte tekst klik Enter og TAB for at for næste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Logo bund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518435-0C4A-4D92-B728-1F3569F1B2D9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7" name="Pladsholder til slide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Stiplet stre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192105"/>
            <a:ext cx="8063820" cy="22364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-1666515" y="1693628"/>
            <a:ext cx="152339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noProof="1">
                <a:solidFill>
                  <a:schemeClr val="bg2">
                    <a:lumMod val="50000"/>
                  </a:schemeClr>
                </a:solidFill>
              </a:rPr>
              <a:t>Hvis</a:t>
            </a:r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 du har brug for andre bullets end 1, så skal du efter din tekst på linjen vælge ENTER på dit tastatur og så vælge din TAB knap.</a:t>
            </a: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få bullets og streg, skal du helt ned på niveau 8 og 9.</a:t>
            </a:r>
          </a:p>
          <a:p>
            <a:pPr algn="r"/>
            <a:endParaRPr lang="da-DK" sz="1000" baseline="0" noProof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komme tilbage skal du vælge SHIFT + TAB </a:t>
            </a:r>
            <a:endParaRPr lang="da-DK" sz="1000" noProof="1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708837" y="3663517"/>
            <a:ext cx="1565714" cy="511980"/>
            <a:chOff x="-1708837" y="3817725"/>
            <a:chExt cx="1565714" cy="511980"/>
          </a:xfrm>
        </p:grpSpPr>
        <p:pic>
          <p:nvPicPr>
            <p:cNvPr id="5" name="Billede 4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08837" y="3817725"/>
              <a:ext cx="1565714" cy="511980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 userDrawn="1"/>
          </p:nvSpPr>
          <p:spPr>
            <a:xfrm>
              <a:off x="-771062" y="4020889"/>
              <a:ext cx="91440" cy="123567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-1666515" y="4144456"/>
              <a:ext cx="131806" cy="61783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961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93628"/>
            <a:ext cx="8064500" cy="4156310"/>
          </a:xfrm>
        </p:spPr>
        <p:txBody>
          <a:bodyPr/>
          <a:lstStyle>
            <a:lvl1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baseline="0">
                <a:solidFill>
                  <a:schemeClr val="accent1"/>
                </a:solidFill>
              </a:defRPr>
            </a:lvl1pPr>
            <a:lvl2pPr marL="360000" indent="-360000">
              <a:lnSpc>
                <a:spcPct val="111000"/>
              </a:lnSpc>
              <a:buSzPct val="118000"/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2pPr>
            <a:lvl3pPr marL="360000" indent="-360000">
              <a:lnSpc>
                <a:spcPct val="111000"/>
              </a:lnSpc>
              <a:buSzPct val="118000"/>
              <a:buFontTx/>
              <a:buBlip>
                <a:blip r:embed="rId4"/>
              </a:buBlip>
              <a:defRPr sz="1800" b="0">
                <a:solidFill>
                  <a:schemeClr val="accent1"/>
                </a:solidFill>
              </a:defRPr>
            </a:lvl3pPr>
            <a:lvl4pPr marL="360000" indent="-360000">
              <a:lnSpc>
                <a:spcPct val="111000"/>
              </a:lnSpc>
              <a:buSzPct val="118000"/>
              <a:buFontTx/>
              <a:buBlip>
                <a:blip r:embed="rId5"/>
              </a:buBlip>
              <a:defRPr sz="1800">
                <a:solidFill>
                  <a:schemeClr val="accent1"/>
                </a:solidFill>
              </a:defRPr>
            </a:lvl4pPr>
            <a:lvl5pPr marL="360000" indent="-360000">
              <a:lnSpc>
                <a:spcPct val="111000"/>
              </a:lnSpc>
              <a:buSzPct val="118000"/>
              <a:buFontTx/>
              <a:buBlip>
                <a:blip r:embed="rId6"/>
              </a:buBlip>
              <a:defRPr sz="1800" i="0">
                <a:solidFill>
                  <a:schemeClr val="accent1"/>
                </a:solidFill>
              </a:defRPr>
            </a:lvl5pPr>
            <a:lvl6pPr marL="360000" indent="-360000">
              <a:lnSpc>
                <a:spcPct val="111000"/>
              </a:lnSpc>
              <a:buSzPct val="118000"/>
              <a:buFontTx/>
              <a:buBlip>
                <a:blip r:embed="rId7"/>
              </a:buBlip>
              <a:defRPr sz="1800" i="0">
                <a:solidFill>
                  <a:schemeClr val="accent1"/>
                </a:solidFill>
              </a:defRPr>
            </a:lvl6pPr>
            <a:lvl7pPr marL="360000" indent="-360000">
              <a:lnSpc>
                <a:spcPct val="111000"/>
              </a:lnSpc>
              <a:buSzPct val="118000"/>
              <a:buFontTx/>
              <a:buBlip>
                <a:blip r:embed="rId8"/>
              </a:buBlip>
              <a:defRPr sz="1800" i="0">
                <a:solidFill>
                  <a:schemeClr val="accent1"/>
                </a:solidFill>
              </a:defRPr>
            </a:lvl7pPr>
            <a:lvl8pPr marL="540000" indent="-180000">
              <a:lnSpc>
                <a:spcPct val="104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sz="1600" i="0">
                <a:solidFill>
                  <a:schemeClr val="accent1"/>
                </a:solidFill>
              </a:defRPr>
            </a:lvl8pPr>
            <a:lvl9pPr marL="720000" indent="-180000">
              <a:lnSpc>
                <a:spcPct val="104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defRPr sz="1600" i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dirty="0"/>
              <a:t>Klik for at indsætte tekst klik Enter og TAB for at for næste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Logo bund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2"/>
          </a:xfrm>
          <a:prstGeom prst="rect">
            <a:avLst/>
          </a:prstGeom>
        </p:spPr>
      </p:pic>
      <p:sp>
        <p:nvSpPr>
          <p:cNvPr id="3" name="Pladsholder til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593001-7A11-4254-A41C-D372B55F3117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Stiplet stre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5"/>
          </a:xfrm>
          <a:prstGeom prst="rect">
            <a:avLst/>
          </a:prstGeom>
        </p:spPr>
      </p:pic>
      <p:sp>
        <p:nvSpPr>
          <p:cNvPr id="17" name="Tekstfelt 16"/>
          <p:cNvSpPr txBox="1"/>
          <p:nvPr userDrawn="1"/>
        </p:nvSpPr>
        <p:spPr>
          <a:xfrm>
            <a:off x="-1666515" y="1693628"/>
            <a:ext cx="152339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noProof="1">
                <a:solidFill>
                  <a:schemeClr val="bg2">
                    <a:lumMod val="50000"/>
                  </a:schemeClr>
                </a:solidFill>
              </a:rPr>
              <a:t>Hvis</a:t>
            </a:r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 du har brug for andre bullets end 1, så skal du efter din tekst på linjen vælge ENTER på dit tastatur og så vælge din TAB knap.</a:t>
            </a: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få bullets og streg, skal du helt ned på niveau 8 og 9.</a:t>
            </a:r>
          </a:p>
          <a:p>
            <a:pPr algn="r"/>
            <a:endParaRPr lang="da-DK" sz="1000" baseline="0" noProof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komme tilbage skal du vælge SHIFT + TAB </a:t>
            </a:r>
            <a:endParaRPr lang="da-DK" sz="1000" noProof="1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-1708837" y="3663517"/>
            <a:ext cx="1565714" cy="511980"/>
            <a:chOff x="-1708837" y="3817725"/>
            <a:chExt cx="1565714" cy="511980"/>
          </a:xfrm>
        </p:grpSpPr>
        <p:pic>
          <p:nvPicPr>
            <p:cNvPr id="19" name="Billede 18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08837" y="3817725"/>
              <a:ext cx="1565714" cy="511980"/>
            </a:xfrm>
            <a:prstGeom prst="rect">
              <a:avLst/>
            </a:prstGeom>
          </p:spPr>
        </p:pic>
        <p:sp>
          <p:nvSpPr>
            <p:cNvPr id="20" name="Rektangel 19"/>
            <p:cNvSpPr/>
            <p:nvPr userDrawn="1"/>
          </p:nvSpPr>
          <p:spPr>
            <a:xfrm>
              <a:off x="-771062" y="4020889"/>
              <a:ext cx="91440" cy="123567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  <p:sp>
          <p:nvSpPr>
            <p:cNvPr id="21" name="Rektangel 20"/>
            <p:cNvSpPr/>
            <p:nvPr userDrawn="1"/>
          </p:nvSpPr>
          <p:spPr>
            <a:xfrm>
              <a:off x="-1666515" y="4144456"/>
              <a:ext cx="131806" cy="61783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38252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93628"/>
            <a:ext cx="8064500" cy="4156310"/>
          </a:xfrm>
        </p:spPr>
        <p:txBody>
          <a:bodyPr/>
          <a:lstStyle>
            <a:lvl1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baseline="0">
                <a:solidFill>
                  <a:srgbClr val="FFFFFF"/>
                </a:solidFill>
              </a:defRPr>
            </a:lvl1pPr>
            <a:lvl2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</a:defRPr>
            </a:lvl2pPr>
            <a:lvl3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b="0">
                <a:solidFill>
                  <a:srgbClr val="FFFFFF"/>
                </a:solidFill>
              </a:defRPr>
            </a:lvl3pPr>
            <a:lvl4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</a:defRPr>
            </a:lvl4pPr>
            <a:lvl5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i="0">
                <a:solidFill>
                  <a:srgbClr val="FFFFFF"/>
                </a:solidFill>
              </a:defRPr>
            </a:lvl5pPr>
            <a:lvl6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i="0">
                <a:solidFill>
                  <a:srgbClr val="FFFFFF"/>
                </a:solidFill>
              </a:defRPr>
            </a:lvl6pPr>
            <a:lvl7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i="0">
                <a:solidFill>
                  <a:srgbClr val="FFFFFF"/>
                </a:solidFill>
              </a:defRPr>
            </a:lvl7pPr>
            <a:lvl8pPr marL="540000" indent="-180000">
              <a:lnSpc>
                <a:spcPct val="104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1600" i="0">
                <a:solidFill>
                  <a:srgbClr val="FFFFFF"/>
                </a:solidFill>
              </a:defRPr>
            </a:lvl8pPr>
            <a:lvl9pPr marL="720000" indent="-180000">
              <a:lnSpc>
                <a:spcPct val="104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‒"/>
              <a:defRPr sz="16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da-DK" dirty="0"/>
              <a:t>Klik for at indsætte tekst klik Enter og TAB for at for næste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Logo b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4033DA-9C29-482A-8577-B11A8AF1458E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7" name="Pladsholder til slide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Stiplet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192105"/>
            <a:ext cx="8063820" cy="22364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-1666515" y="1693628"/>
            <a:ext cx="152339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noProof="1">
                <a:solidFill>
                  <a:schemeClr val="bg2">
                    <a:lumMod val="50000"/>
                  </a:schemeClr>
                </a:solidFill>
              </a:rPr>
              <a:t>Hvis</a:t>
            </a:r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 du har brug for andre bullets end 1, så skal du efter din tekst på linjen vælge ENTER på dit tastatur og så vælge din TAB knap.</a:t>
            </a: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få bullets og streg, skal du helt ned på niveau 8 og 9.</a:t>
            </a:r>
          </a:p>
          <a:p>
            <a:pPr algn="r"/>
            <a:endParaRPr lang="da-DK" sz="1000" baseline="0" noProof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komme tilbage skal du vælge SHIFT + TAB </a:t>
            </a:r>
            <a:endParaRPr lang="da-DK" sz="1000" noProof="1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708837" y="3663517"/>
            <a:ext cx="1565714" cy="511980"/>
            <a:chOff x="-1708837" y="3817725"/>
            <a:chExt cx="1565714" cy="511980"/>
          </a:xfrm>
        </p:grpSpPr>
        <p:pic>
          <p:nvPicPr>
            <p:cNvPr id="5" name="Billede 4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08837" y="3817725"/>
              <a:ext cx="1565714" cy="511980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 userDrawn="1"/>
          </p:nvSpPr>
          <p:spPr>
            <a:xfrm>
              <a:off x="-771062" y="4020889"/>
              <a:ext cx="91440" cy="123567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-1666515" y="4144456"/>
              <a:ext cx="131806" cy="61783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342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93628"/>
            <a:ext cx="8064500" cy="4156310"/>
          </a:xfrm>
        </p:spPr>
        <p:txBody>
          <a:bodyPr/>
          <a:lstStyle>
            <a:lvl1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baseline="0">
                <a:solidFill>
                  <a:srgbClr val="FFFFFF"/>
                </a:solidFill>
              </a:defRPr>
            </a:lvl1pPr>
            <a:lvl2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</a:defRPr>
            </a:lvl2pPr>
            <a:lvl3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b="0">
                <a:solidFill>
                  <a:srgbClr val="FFFFFF"/>
                </a:solidFill>
              </a:defRPr>
            </a:lvl3pPr>
            <a:lvl4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</a:defRPr>
            </a:lvl4pPr>
            <a:lvl5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i="0">
                <a:solidFill>
                  <a:srgbClr val="FFFFFF"/>
                </a:solidFill>
              </a:defRPr>
            </a:lvl5pPr>
            <a:lvl6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i="0">
                <a:solidFill>
                  <a:srgbClr val="FFFFFF"/>
                </a:solidFill>
              </a:defRPr>
            </a:lvl6pPr>
            <a:lvl7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i="0">
                <a:solidFill>
                  <a:srgbClr val="FFFFFF"/>
                </a:solidFill>
              </a:defRPr>
            </a:lvl7pPr>
            <a:lvl8pPr marL="540000" indent="-180000">
              <a:lnSpc>
                <a:spcPct val="104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sz="1600" i="0">
                <a:solidFill>
                  <a:srgbClr val="FFFFFF"/>
                </a:solidFill>
              </a:defRPr>
            </a:lvl8pPr>
            <a:lvl9pPr marL="720000" indent="-180000">
              <a:lnSpc>
                <a:spcPct val="104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buChar char="‒"/>
              <a:defRPr sz="1600" i="1">
                <a:solidFill>
                  <a:srgbClr val="FFFFFF"/>
                </a:solidFill>
              </a:defRPr>
            </a:lvl9pPr>
          </a:lstStyle>
          <a:p>
            <a:pPr lvl="0"/>
            <a:r>
              <a:rPr lang="da-DK" dirty="0"/>
              <a:t>Klik for at indsætte tekst klik Enter og TAB for at for næste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Logo b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2E7915-0969-48E9-AD44-770F4523C317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7" name="Pladsholder til slide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Stiplet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6192105"/>
            <a:ext cx="8063820" cy="22364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-1666515" y="1693628"/>
            <a:ext cx="152339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noProof="1">
                <a:solidFill>
                  <a:schemeClr val="bg2">
                    <a:lumMod val="50000"/>
                  </a:schemeClr>
                </a:solidFill>
              </a:rPr>
              <a:t>Hvis</a:t>
            </a:r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 du har brug for andre bullets end 1, så skal du efter din tekst på linjen vælge ENTER på dit tastatur og så vælge din TAB knap.</a:t>
            </a: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få bullets og streg, skal du helt ned på niveau 8 og 9.</a:t>
            </a:r>
          </a:p>
          <a:p>
            <a:pPr algn="r"/>
            <a:endParaRPr lang="da-DK" sz="1000" baseline="0" noProof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komme tilbage skal du vælge SHIFT + TAB </a:t>
            </a:r>
            <a:endParaRPr lang="da-DK" sz="1000" noProof="1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9" name="Gruppe 8"/>
          <p:cNvGrpSpPr/>
          <p:nvPr userDrawn="1"/>
        </p:nvGrpSpPr>
        <p:grpSpPr>
          <a:xfrm>
            <a:off x="-1708837" y="3663517"/>
            <a:ext cx="1565714" cy="511980"/>
            <a:chOff x="-1708837" y="3817725"/>
            <a:chExt cx="1565714" cy="511980"/>
          </a:xfrm>
        </p:grpSpPr>
        <p:pic>
          <p:nvPicPr>
            <p:cNvPr id="5" name="Billede 4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08837" y="3817725"/>
              <a:ext cx="1565714" cy="511980"/>
            </a:xfrm>
            <a:prstGeom prst="rect">
              <a:avLst/>
            </a:prstGeom>
          </p:spPr>
        </p:pic>
        <p:sp>
          <p:nvSpPr>
            <p:cNvPr id="6" name="Rektangel 5"/>
            <p:cNvSpPr/>
            <p:nvPr userDrawn="1"/>
          </p:nvSpPr>
          <p:spPr>
            <a:xfrm>
              <a:off x="-771062" y="4020889"/>
              <a:ext cx="91440" cy="123567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  <p:sp>
          <p:nvSpPr>
            <p:cNvPr id="19" name="Rektangel 18"/>
            <p:cNvSpPr/>
            <p:nvPr userDrawn="1"/>
          </p:nvSpPr>
          <p:spPr>
            <a:xfrm>
              <a:off x="-1666515" y="4144456"/>
              <a:ext cx="131806" cy="61783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2271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pic>
        <p:nvPicPr>
          <p:cNvPr id="11" name="Skylin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" y="3737922"/>
            <a:ext cx="9096294" cy="308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2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19" y="3167764"/>
            <a:ext cx="6003719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8" y="4089989"/>
            <a:ext cx="6003719" cy="304834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1"/>
          </a:xfrm>
          <a:prstGeom prst="rect">
            <a:avLst/>
          </a:prstGeom>
        </p:spPr>
      </p:pic>
      <p:pic>
        <p:nvPicPr>
          <p:cNvPr id="10" name="Logo top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8000" cy="3767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0BB943-8B2B-49C3-A62C-085047F48A5C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1882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1693628"/>
            <a:ext cx="8064500" cy="4156310"/>
          </a:xfrm>
        </p:spPr>
        <p:txBody>
          <a:bodyPr/>
          <a:lstStyle>
            <a:lvl1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baseline="0">
                <a:solidFill>
                  <a:schemeClr val="accent1"/>
                </a:solidFill>
              </a:defRPr>
            </a:lvl1pPr>
            <a:lvl2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>
                <a:solidFill>
                  <a:schemeClr val="accent1"/>
                </a:solidFill>
              </a:defRPr>
            </a:lvl2pPr>
            <a:lvl3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b="0">
                <a:solidFill>
                  <a:schemeClr val="accent1"/>
                </a:solidFill>
              </a:defRPr>
            </a:lvl3pPr>
            <a:lvl4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>
                <a:solidFill>
                  <a:schemeClr val="accent1"/>
                </a:solidFill>
              </a:defRPr>
            </a:lvl4pPr>
            <a:lvl5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i="0">
                <a:solidFill>
                  <a:schemeClr val="accent1"/>
                </a:solidFill>
              </a:defRPr>
            </a:lvl5pPr>
            <a:lvl6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i="0">
                <a:solidFill>
                  <a:schemeClr val="accent1"/>
                </a:solidFill>
              </a:defRPr>
            </a:lvl6pPr>
            <a:lvl7pPr marL="360000" indent="-360000">
              <a:lnSpc>
                <a:spcPct val="111000"/>
              </a:lnSpc>
              <a:buSzPct val="118000"/>
              <a:buFontTx/>
              <a:buBlip>
                <a:blip r:embed="rId2"/>
              </a:buBlip>
              <a:defRPr sz="1800" i="0">
                <a:solidFill>
                  <a:schemeClr val="accent1"/>
                </a:solidFill>
              </a:defRPr>
            </a:lvl7pPr>
            <a:lvl8pPr marL="540000" indent="-180000">
              <a:lnSpc>
                <a:spcPct val="104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●"/>
              <a:defRPr sz="1600" i="0">
                <a:solidFill>
                  <a:schemeClr val="accent1"/>
                </a:solidFill>
              </a:defRPr>
            </a:lvl8pPr>
            <a:lvl9pPr marL="720000" indent="-180000">
              <a:lnSpc>
                <a:spcPct val="104000"/>
              </a:lnSpc>
              <a:buClr>
                <a:schemeClr val="accent1"/>
              </a:buClr>
              <a:buSzPct val="100000"/>
              <a:buFont typeface="Arial" panose="020B0604020202020204" pitchFamily="34" charset="0"/>
              <a:buChar char="‒"/>
              <a:defRPr sz="1600" i="1">
                <a:solidFill>
                  <a:schemeClr val="accent1"/>
                </a:solidFill>
              </a:defRPr>
            </a:lvl9pPr>
          </a:lstStyle>
          <a:p>
            <a:pPr lvl="0"/>
            <a:r>
              <a:rPr lang="da-DK" dirty="0"/>
              <a:t>Klik for at indsætte tekst klik Enter og TAB for at for næste niveau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14" name="Logo b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2"/>
          </a:xfrm>
          <a:prstGeom prst="rect">
            <a:avLst/>
          </a:prstGeom>
        </p:spPr>
      </p:pic>
      <p:sp>
        <p:nvSpPr>
          <p:cNvPr id="3" name="Pladsholder til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A96DF8-0A0E-4AAE-A0C3-F9077073E5D3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Stiplet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5"/>
          </a:xfrm>
          <a:prstGeom prst="rect">
            <a:avLst/>
          </a:prstGeom>
        </p:spPr>
      </p:pic>
      <p:sp>
        <p:nvSpPr>
          <p:cNvPr id="17" name="Tekstfelt 16"/>
          <p:cNvSpPr txBox="1"/>
          <p:nvPr userDrawn="1"/>
        </p:nvSpPr>
        <p:spPr>
          <a:xfrm>
            <a:off x="-1666515" y="1693628"/>
            <a:ext cx="152339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noProof="1">
                <a:solidFill>
                  <a:schemeClr val="bg2">
                    <a:lumMod val="50000"/>
                  </a:schemeClr>
                </a:solidFill>
              </a:rPr>
              <a:t>Hvis</a:t>
            </a:r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 du har brug for andre bullets end 1, så skal du efter din tekst på linjen vælge ENTER på dit tastatur og så vælge din TAB knap.</a:t>
            </a: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få bullets og streg, skal du helt ned på niveau 8 og 9.</a:t>
            </a:r>
          </a:p>
          <a:p>
            <a:pPr algn="r"/>
            <a:endParaRPr lang="da-DK" sz="1000" baseline="0" noProof="1">
              <a:solidFill>
                <a:schemeClr val="bg2">
                  <a:lumMod val="50000"/>
                </a:schemeClr>
              </a:solidFill>
            </a:endParaRPr>
          </a:p>
          <a:p>
            <a:pPr algn="r"/>
            <a:r>
              <a:rPr lang="da-DK" sz="1000" baseline="0" noProof="1">
                <a:solidFill>
                  <a:schemeClr val="bg2">
                    <a:lumMod val="50000"/>
                  </a:schemeClr>
                </a:solidFill>
              </a:rPr>
              <a:t>For at komme tilbage skal du vælge SHIFT + TAB </a:t>
            </a:r>
            <a:endParaRPr lang="da-DK" sz="1000" noProof="1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8" name="Gruppe 17"/>
          <p:cNvGrpSpPr/>
          <p:nvPr userDrawn="1"/>
        </p:nvGrpSpPr>
        <p:grpSpPr>
          <a:xfrm>
            <a:off x="-1708837" y="3663517"/>
            <a:ext cx="1565714" cy="511980"/>
            <a:chOff x="-1708837" y="3817725"/>
            <a:chExt cx="1565714" cy="511980"/>
          </a:xfrm>
        </p:grpSpPr>
        <p:pic>
          <p:nvPicPr>
            <p:cNvPr id="19" name="Billede 18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708837" y="3817725"/>
              <a:ext cx="1565714" cy="511980"/>
            </a:xfrm>
            <a:prstGeom prst="rect">
              <a:avLst/>
            </a:prstGeom>
          </p:spPr>
        </p:pic>
        <p:sp>
          <p:nvSpPr>
            <p:cNvPr id="20" name="Rektangel 19"/>
            <p:cNvSpPr/>
            <p:nvPr userDrawn="1"/>
          </p:nvSpPr>
          <p:spPr>
            <a:xfrm>
              <a:off x="-771062" y="4020889"/>
              <a:ext cx="91440" cy="123567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  <p:sp>
          <p:nvSpPr>
            <p:cNvPr id="21" name="Rektangel 20"/>
            <p:cNvSpPr/>
            <p:nvPr userDrawn="1"/>
          </p:nvSpPr>
          <p:spPr>
            <a:xfrm>
              <a:off x="-1666515" y="4144456"/>
              <a:ext cx="131806" cy="61783"/>
            </a:xfrm>
            <a:prstGeom prst="rect">
              <a:avLst/>
            </a:prstGeom>
            <a:solidFill>
              <a:srgbClr val="00B0F0">
                <a:alpha val="6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800" noProof="0" dirty="0" err="1"/>
            </a:p>
          </p:txBody>
        </p:sp>
      </p:grp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21989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483" y="1743885"/>
            <a:ext cx="8056156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483" y="3264749"/>
            <a:ext cx="8056156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1">
                <a:solidFill>
                  <a:schemeClr val="accent1"/>
                </a:solidFill>
              </a:defRPr>
            </a:lvl1pPr>
            <a:lvl2pPr marL="800080" indent="-342891" algn="ctr">
              <a:buFont typeface="Arial" panose="020B0604020202020204" pitchFamily="34" charset="0"/>
              <a:buChar char="•"/>
              <a:defRPr sz="2000"/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7" y="720000"/>
            <a:ext cx="720000" cy="720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Tal</a:t>
            </a:r>
          </a:p>
        </p:txBody>
      </p:sp>
      <p:pic>
        <p:nvPicPr>
          <p:cNvPr id="14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228CBF-4D67-4AE6-AB27-17CFCB97E68F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7" name="Pladsholder til slide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25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483" y="1743885"/>
            <a:ext cx="8056156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483" y="3264749"/>
            <a:ext cx="8056156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1">
                <a:solidFill>
                  <a:schemeClr val="tx2"/>
                </a:solidFill>
              </a:defRPr>
            </a:lvl1pPr>
            <a:lvl2pPr marL="800080" indent="-342891" algn="ctr">
              <a:buFont typeface="Arial" panose="020B0604020202020204" pitchFamily="34" charset="0"/>
              <a:buChar char="•"/>
              <a:defRPr sz="2000"/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7" y="720000"/>
            <a:ext cx="720000" cy="720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Tal</a:t>
            </a:r>
          </a:p>
        </p:txBody>
      </p:sp>
      <p:pic>
        <p:nvPicPr>
          <p:cNvPr id="14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BB3FC2-97E5-4623-8939-F77FB26806F9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7" name="Pladsholder til slide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83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483" y="1743885"/>
            <a:ext cx="8056156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483" y="3264749"/>
            <a:ext cx="8056156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1">
                <a:solidFill>
                  <a:schemeClr val="tx2"/>
                </a:solidFill>
              </a:defRPr>
            </a:lvl1pPr>
            <a:lvl2pPr marL="800080" indent="-342891" algn="ctr">
              <a:buFont typeface="Arial" panose="020B0604020202020204" pitchFamily="34" charset="0"/>
              <a:buChar char="•"/>
              <a:defRPr sz="2000"/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C16B0C-177A-4C47-A4D7-0066A909E4D6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7" name="Pladsholder til slide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7" y="720000"/>
            <a:ext cx="720000" cy="720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Tal</a:t>
            </a:r>
          </a:p>
        </p:txBody>
      </p:sp>
    </p:spTree>
    <p:extLst>
      <p:ext uri="{BB962C8B-B14F-4D97-AF65-F5344CB8AC3E}">
        <p14:creationId xmlns:p14="http://schemas.microsoft.com/office/powerpoint/2010/main" val="207126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900" cy="6861600"/>
          </a:xfrm>
          <a:solidFill>
            <a:schemeClr val="bg1">
              <a:lumMod val="75000"/>
            </a:schemeClr>
          </a:solidFill>
        </p:spPr>
        <p:txBody>
          <a:bodyPr lIns="108000" tIns="180000" anchor="t" anchorCtr="0"/>
          <a:lstStyle>
            <a:lvl1pPr marL="0" indent="0" algn="l">
              <a:buNone/>
              <a:defRPr sz="11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483" y="1743885"/>
            <a:ext cx="8056156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483" y="3264749"/>
            <a:ext cx="8056156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1">
                <a:solidFill>
                  <a:srgbClr val="FFFFFF"/>
                </a:solidFill>
              </a:defRPr>
            </a:lvl1pPr>
            <a:lvl2pPr marL="800080" indent="-342891" algn="ctr">
              <a:buFont typeface="Arial" panose="020B0604020202020204" pitchFamily="34" charset="0"/>
              <a:buChar char="•"/>
              <a:defRPr sz="2000"/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7" y="720000"/>
            <a:ext cx="720000" cy="720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Tal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19CE8D5-665F-45E0-8049-C95A147330DF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7" name="Pladsholder til slide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logo bund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6367454"/>
            <a:ext cx="550800" cy="20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1" name="Pladsholder stiplet streg"/>
          <p:cNvSpPr>
            <a:spLocks noGrp="1"/>
          </p:cNvSpPr>
          <p:nvPr>
            <p:ph type="body" sz="quarter" idx="21" hasCustomPrompt="1"/>
          </p:nvPr>
        </p:nvSpPr>
        <p:spPr>
          <a:xfrm>
            <a:off x="719639" y="6192869"/>
            <a:ext cx="8064000" cy="2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747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_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900" cy="6861600"/>
          </a:xfrm>
          <a:solidFill>
            <a:schemeClr val="bg1"/>
          </a:solidFill>
        </p:spPr>
        <p:txBody>
          <a:bodyPr lIns="108000" tIns="180000" anchor="t" anchorCtr="0"/>
          <a:lstStyle>
            <a:lvl1pPr marL="0" indent="0" algn="l">
              <a:buNone/>
              <a:defRPr sz="11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7483" y="1743885"/>
            <a:ext cx="8056156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7483" y="3264749"/>
            <a:ext cx="8056156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800" b="1">
                <a:solidFill>
                  <a:schemeClr val="tx2"/>
                </a:solidFill>
              </a:defRPr>
            </a:lvl1pPr>
            <a:lvl2pPr marL="800080" indent="-342891" algn="ctr">
              <a:buFont typeface="Arial" panose="020B0604020202020204" pitchFamily="34" charset="0"/>
              <a:buChar char="•"/>
              <a:defRPr sz="2000"/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</p:txBody>
      </p:sp>
      <p:sp>
        <p:nvSpPr>
          <p:cNvPr id="19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7" y="720000"/>
            <a:ext cx="720000" cy="720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Tal</a:t>
            </a:r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96CEED-FB54-4BE9-8ABC-07C44EA3571C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16" name="Pladsholder til sidefod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7" name="Pladsholder til slide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Pladsholder logo bund"/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6367454"/>
            <a:ext cx="550800" cy="20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1" name="Pladsholder stiplet streg"/>
          <p:cNvSpPr>
            <a:spLocks noGrp="1"/>
          </p:cNvSpPr>
          <p:nvPr>
            <p:ph type="body" sz="quarter" idx="21" hasCustomPrompt="1"/>
          </p:nvPr>
        </p:nvSpPr>
        <p:spPr>
          <a:xfrm>
            <a:off x="719639" y="6192869"/>
            <a:ext cx="8064000" cy="2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675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sz="quarter" idx="15" hasCustomPrompt="1"/>
          </p:nvPr>
        </p:nvSpPr>
        <p:spPr>
          <a:xfrm>
            <a:off x="720001" y="1916112"/>
            <a:ext cx="8063638" cy="39338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3BF57A-A4C2-4BFE-B3F7-ABD44B5AC4A8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4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53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sz="quarter" idx="15" hasCustomPrompt="1"/>
          </p:nvPr>
        </p:nvSpPr>
        <p:spPr>
          <a:xfrm>
            <a:off x="720001" y="1916112"/>
            <a:ext cx="8063638" cy="39338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F4B466-D420-4B74-B819-F7B153230FDC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4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7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sz="quarter" idx="15" hasCustomPrompt="1"/>
          </p:nvPr>
        </p:nvSpPr>
        <p:spPr>
          <a:xfrm>
            <a:off x="720001" y="1916112"/>
            <a:ext cx="8063638" cy="3933825"/>
          </a:xfrm>
        </p:spPr>
        <p:txBody>
          <a:bodyPr/>
          <a:lstStyle/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0A38-140E-4D85-807E-7980046F7A41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5139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3" y="1916113"/>
            <a:ext cx="3938400" cy="39338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 hasCustomPrompt="1"/>
          </p:nvPr>
        </p:nvSpPr>
        <p:spPr>
          <a:xfrm>
            <a:off x="4845239" y="1979875"/>
            <a:ext cx="3938400" cy="3870063"/>
          </a:xfrm>
        </p:spPr>
        <p:txBody>
          <a:bodyPr tIns="432000" anchor="ctr" anchorCtr="0"/>
          <a:lstStyle>
            <a:lvl1pPr marL="0" indent="0" algn="ctr">
              <a:buNone/>
              <a:defRPr lang="da-DK" sz="1400" dirty="0">
                <a:solidFill>
                  <a:srgbClr val="FFFFFF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BFDFD0-C11F-4E25-83DE-F18D5F220EBF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8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pic>
        <p:nvPicPr>
          <p:cNvPr id="12" name="Skylin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" y="3737922"/>
            <a:ext cx="9096294" cy="308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/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19" y="3167764"/>
            <a:ext cx="6003719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8" y="4089989"/>
            <a:ext cx="6003719" cy="304834"/>
          </a:xfrm>
        </p:spPr>
        <p:txBody>
          <a:bodyPr/>
          <a:lstStyle>
            <a:lvl1pPr>
              <a:defRPr sz="1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0"/>
          </a:xfrm>
          <a:prstGeom prst="rect">
            <a:avLst/>
          </a:prstGeom>
        </p:spPr>
      </p:pic>
      <p:pic>
        <p:nvPicPr>
          <p:cNvPr id="10" name="Logo top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7999" cy="3767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6DFD30-15B3-44E3-97E8-9B3C934BF44C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9658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3" y="1916113"/>
            <a:ext cx="3938400" cy="39338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 hasCustomPrompt="1"/>
          </p:nvPr>
        </p:nvSpPr>
        <p:spPr>
          <a:xfrm>
            <a:off x="4845239" y="1979875"/>
            <a:ext cx="3938400" cy="3870063"/>
          </a:xfrm>
        </p:spPr>
        <p:txBody>
          <a:bodyPr tIns="432000" anchor="ctr" anchorCtr="0"/>
          <a:lstStyle>
            <a:lvl1pPr marL="0" indent="0" algn="ctr">
              <a:buNone/>
              <a:defRPr lang="da-DK" sz="1400" dirty="0">
                <a:solidFill>
                  <a:srgbClr val="FFFFFF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6B5C3A-D579-438A-B323-70F87AB48B89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73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3" y="1916113"/>
            <a:ext cx="3938400" cy="3933825"/>
          </a:xfrm>
        </p:spPr>
        <p:txBody>
          <a:bodyPr/>
          <a:lstStyle/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 hasCustomPrompt="1"/>
          </p:nvPr>
        </p:nvSpPr>
        <p:spPr>
          <a:xfrm>
            <a:off x="4845239" y="1979875"/>
            <a:ext cx="3938400" cy="3870063"/>
          </a:xfrm>
        </p:spPr>
        <p:txBody>
          <a:bodyPr tIns="432000" anchor="ctr" anchorCtr="0"/>
          <a:lstStyle>
            <a:lvl1pPr marL="0" indent="0" algn="ctr">
              <a:buNone/>
              <a:defRPr lang="da-DK" sz="1400" dirty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4769-9372-4303-8595-839363C9747D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5675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 userDrawn="1">
          <p15:clr>
            <a:srgbClr val="FBAE40"/>
          </p15:clr>
        </p15:guide>
        <p15:guide id="2" pos="305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3" y="1916113"/>
            <a:ext cx="3938400" cy="39338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E023106-DDD8-47CB-AA86-ED8CCE60210F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  <p:sp>
        <p:nvSpPr>
          <p:cNvPr id="12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839750" y="1916113"/>
            <a:ext cx="3938400" cy="39338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62265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3" y="1916113"/>
            <a:ext cx="3938400" cy="39338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839750" y="1916113"/>
            <a:ext cx="3938400" cy="39338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12A9F1-3405-46BF-9B3A-A2144E7F9BDF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42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0" name="Pladsholder til indhold 2"/>
          <p:cNvSpPr>
            <a:spLocks noGrp="1"/>
          </p:cNvSpPr>
          <p:nvPr>
            <p:ph sz="quarter" idx="15" hasCustomPrompt="1"/>
          </p:nvPr>
        </p:nvSpPr>
        <p:spPr>
          <a:xfrm>
            <a:off x="720001" y="1916112"/>
            <a:ext cx="3938400" cy="3933825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4839750" y="1916113"/>
            <a:ext cx="3938400" cy="3933825"/>
          </a:xfrm>
        </p:spPr>
        <p:txBody>
          <a:bodyPr/>
          <a:lstStyle/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A6FD-F001-4A9E-B76B-43E612753118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23999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 userDrawn="1">
          <p15:clr>
            <a:srgbClr val="FBAE40"/>
          </p15:clr>
        </p15:guide>
        <p15:guide id="2" pos="304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ik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3" y="1916113"/>
            <a:ext cx="3938400" cy="39338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839750" y="3221667"/>
            <a:ext cx="1872198" cy="1872198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2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4" name="Pladsholder til indhold 4"/>
          <p:cNvSpPr>
            <a:spLocks noGrp="1"/>
          </p:cNvSpPr>
          <p:nvPr>
            <p:ph sz="quarter" idx="17" hasCustomPrompt="1"/>
          </p:nvPr>
        </p:nvSpPr>
        <p:spPr>
          <a:xfrm>
            <a:off x="7336438" y="1979936"/>
            <a:ext cx="1447200" cy="1447200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998DCB-70EA-423E-BBC3-CA956971CAB3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59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ik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3" y="1916113"/>
            <a:ext cx="3938400" cy="39338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839750" y="3221667"/>
            <a:ext cx="1872198" cy="1872198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sz="2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4" name="Pladsholder til indhold 4"/>
          <p:cNvSpPr>
            <a:spLocks noGrp="1"/>
          </p:cNvSpPr>
          <p:nvPr>
            <p:ph sz="quarter" idx="17" hasCustomPrompt="1"/>
          </p:nvPr>
        </p:nvSpPr>
        <p:spPr>
          <a:xfrm>
            <a:off x="7336438" y="1979936"/>
            <a:ext cx="1447200" cy="1447200"/>
          </a:xfrm>
        </p:spPr>
        <p:txBody>
          <a:bodyPr/>
          <a:lstStyle>
            <a:lvl1pPr>
              <a:defRPr sz="10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3BC584-12AA-4326-B9BE-960CA5AF9208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59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ik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3" y="1916113"/>
            <a:ext cx="3938400" cy="3933825"/>
          </a:xfrm>
        </p:spPr>
        <p:txBody>
          <a:bodyPr/>
          <a:lstStyle/>
          <a:p>
            <a:r>
              <a:rPr lang="da-DK" dirty="0"/>
              <a:t>Indsæt tekst og vælg Enter og TAB for andre tekst niveauer.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839750" y="3221667"/>
            <a:ext cx="1872198" cy="1872198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28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Pladsholder til indhold 4"/>
          <p:cNvSpPr>
            <a:spLocks noGrp="1"/>
          </p:cNvSpPr>
          <p:nvPr>
            <p:ph sz="quarter" idx="17" hasCustomPrompt="1"/>
          </p:nvPr>
        </p:nvSpPr>
        <p:spPr>
          <a:xfrm>
            <a:off x="7336438" y="1979936"/>
            <a:ext cx="1447200" cy="1447200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A8B9-B826-42D8-B8C5-605E5994F0CC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177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1" y="1980000"/>
            <a:ext cx="8063638" cy="3869938"/>
          </a:xfrm>
        </p:spPr>
        <p:txBody>
          <a:bodyPr tIns="432000" anchor="ctr" anchorCtr="0"/>
          <a:lstStyle>
            <a:lvl1pPr marL="0" indent="0" algn="ctr">
              <a:buNone/>
              <a:defRPr lang="da-DK" sz="1400" dirty="0">
                <a:solidFill>
                  <a:srgbClr val="FFFFFF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16527A-EDC3-4F54-A534-3CAF3446AB9D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779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1" y="1980000"/>
            <a:ext cx="8063638" cy="3869938"/>
          </a:xfrm>
        </p:spPr>
        <p:txBody>
          <a:bodyPr tIns="432000" anchor="ctr" anchorCtr="0"/>
          <a:lstStyle>
            <a:lvl1pPr marL="0" indent="0" algn="ctr">
              <a:buNone/>
              <a:defRPr lang="da-DK" sz="1400" dirty="0">
                <a:solidFill>
                  <a:srgbClr val="FFFFFF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027EBE-32E6-4F09-A0FE-77A3DDD43161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74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pic>
        <p:nvPicPr>
          <p:cNvPr id="7" name="Verd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947"/>
            <a:ext cx="9107999" cy="4120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2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19" y="3167764"/>
            <a:ext cx="6003719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8" y="4089989"/>
            <a:ext cx="6003719" cy="304834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1"/>
          </a:xfrm>
          <a:prstGeom prst="rect">
            <a:avLst/>
          </a:prstGeom>
        </p:spPr>
      </p:pic>
      <p:pic>
        <p:nvPicPr>
          <p:cNvPr id="10" name="Logo top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8000" cy="3767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718AF4-176E-4B35-AA99-8AC58560ECBD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64346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20001" y="1980000"/>
            <a:ext cx="8063638" cy="3869938"/>
          </a:xfrm>
        </p:spPr>
        <p:txBody>
          <a:bodyPr tIns="432000" anchor="ctr" anchorCtr="0"/>
          <a:lstStyle>
            <a:lvl1pPr marL="0" indent="0" algn="ctr">
              <a:buNone/>
              <a:defRPr lang="da-DK" sz="1400" dirty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EF547-438F-40CB-83E5-CC9BD481D38D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5512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4AC16C-3211-42E5-8A49-794CE1A762D2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  <p:sp>
        <p:nvSpPr>
          <p:cNvPr id="11" name="Picture Placeholder 1"/>
          <p:cNvSpPr>
            <a:spLocks noGrp="1"/>
          </p:cNvSpPr>
          <p:nvPr>
            <p:ph type="pic" idx="1" hasCustomPrompt="1"/>
          </p:nvPr>
        </p:nvSpPr>
        <p:spPr>
          <a:xfrm>
            <a:off x="720001" y="360000"/>
            <a:ext cx="8063638" cy="5489938"/>
          </a:xfrm>
        </p:spPr>
        <p:txBody>
          <a:bodyPr tIns="432000" anchor="ctr" anchorCtr="0"/>
          <a:lstStyle>
            <a:lvl1pPr marL="0" indent="0" algn="ctr">
              <a:buNone/>
              <a:defRPr lang="da-DK" sz="1400" dirty="0">
                <a:solidFill>
                  <a:srgbClr val="FFFFFF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12784938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4B40D0-AE4B-4C9B-9507-A80C48B4A09E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  <p:sp>
        <p:nvSpPr>
          <p:cNvPr id="11" name="Picture Placeholder 1"/>
          <p:cNvSpPr>
            <a:spLocks noGrp="1"/>
          </p:cNvSpPr>
          <p:nvPr>
            <p:ph type="pic" idx="1" hasCustomPrompt="1"/>
          </p:nvPr>
        </p:nvSpPr>
        <p:spPr>
          <a:xfrm>
            <a:off x="720001" y="360000"/>
            <a:ext cx="8063638" cy="5489938"/>
          </a:xfrm>
        </p:spPr>
        <p:txBody>
          <a:bodyPr tIns="432000" anchor="ctr" anchorCtr="0"/>
          <a:lstStyle>
            <a:lvl1pPr marL="0" indent="0" algn="ctr">
              <a:buNone/>
              <a:defRPr lang="da-DK" sz="1400" dirty="0">
                <a:solidFill>
                  <a:srgbClr val="FFFFFF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3620116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idx="1" hasCustomPrompt="1"/>
          </p:nvPr>
        </p:nvSpPr>
        <p:spPr>
          <a:xfrm>
            <a:off x="720001" y="360000"/>
            <a:ext cx="8063638" cy="5489938"/>
          </a:xfrm>
        </p:spPr>
        <p:txBody>
          <a:bodyPr tIns="432000" anchor="ctr" anchorCtr="0"/>
          <a:lstStyle>
            <a:lvl1pPr marL="0" indent="0" algn="ctr">
              <a:buNone/>
              <a:defRPr lang="da-DK" sz="1400" dirty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a-DK" dirty="0"/>
              <a:t>Klik på ikonet for at indsætte billede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234E-5EC3-4918-9D44-19242C990AB4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5476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595179"/>
            <a:ext cx="8064500" cy="4310062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2100"/>
              </a:spcAft>
              <a:buFont typeface="Arial" panose="020B0604020202020204" pitchFamily="34" charset="0"/>
              <a:buChar char="​"/>
              <a:defRPr sz="2800" b="1" baseline="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300">
                <a:solidFill>
                  <a:srgbClr val="FFFFFF"/>
                </a:solidFill>
              </a:defRPr>
            </a:lvl2pPr>
            <a:lvl3pPr>
              <a:buNone/>
              <a:defRPr sz="1300" b="0" i="0">
                <a:solidFill>
                  <a:srgbClr val="FFFFFF"/>
                </a:solidFill>
              </a:defRPr>
            </a:lvl3pPr>
            <a:lvl4pPr marL="0" indent="0">
              <a:buNone/>
              <a:defRPr sz="1300" b="0" i="0">
                <a:solidFill>
                  <a:srgbClr val="FFFFFF"/>
                </a:solidFill>
              </a:defRPr>
            </a:lvl4pPr>
            <a:lvl5pPr marL="0" indent="0">
              <a:buNone/>
              <a:defRPr sz="1300" b="0" i="0">
                <a:solidFill>
                  <a:srgbClr val="FFFFFF"/>
                </a:solidFill>
              </a:defRPr>
            </a:lvl5pPr>
            <a:lvl6pPr marL="0" indent="0">
              <a:buNone/>
              <a:defRPr sz="1300" b="0" i="0">
                <a:solidFill>
                  <a:srgbClr val="FFFFFF"/>
                </a:solidFill>
              </a:defRPr>
            </a:lvl6pPr>
            <a:lvl7pPr marL="0" indent="0">
              <a:buNone/>
              <a:defRPr sz="1300" b="0" i="0">
                <a:solidFill>
                  <a:srgbClr val="FFFFFF"/>
                </a:solidFill>
              </a:defRPr>
            </a:lvl7pPr>
            <a:lvl8pPr marL="0" indent="0">
              <a:buNone/>
              <a:defRPr sz="1300" b="0" i="0">
                <a:solidFill>
                  <a:srgbClr val="FFFFFF"/>
                </a:solidFill>
              </a:defRPr>
            </a:lvl8pPr>
            <a:lvl9pPr marL="0" indent="0">
              <a:buNone/>
              <a:defRPr sz="1300" b="0" i="0">
                <a:solidFill>
                  <a:srgbClr val="FFFFFF"/>
                </a:solidFill>
              </a:defRPr>
            </a:lvl9pPr>
          </a:lstStyle>
          <a:p>
            <a:pPr lvl="0"/>
            <a:r>
              <a:rPr lang="da-DK" dirty="0"/>
              <a:t>Klik og indsæt ”citat” vælg Enter og TAB for at skrive navn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5B4D28-D6CC-4764-9C56-DA2C89DB9C4D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235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595179"/>
            <a:ext cx="8064500" cy="4310062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2100"/>
              </a:spcAft>
              <a:buFont typeface="Arial" panose="020B0604020202020204" pitchFamily="34" charset="0"/>
              <a:buChar char="​"/>
              <a:defRPr sz="2800" b="1" baseline="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300">
                <a:solidFill>
                  <a:srgbClr val="FFFFFF"/>
                </a:solidFill>
              </a:defRPr>
            </a:lvl2pPr>
            <a:lvl3pPr>
              <a:buNone/>
              <a:defRPr sz="1300" b="0" i="0">
                <a:solidFill>
                  <a:srgbClr val="FFFFFF"/>
                </a:solidFill>
              </a:defRPr>
            </a:lvl3pPr>
            <a:lvl4pPr marL="0" indent="0">
              <a:buNone/>
              <a:defRPr sz="1300" b="0" i="0">
                <a:solidFill>
                  <a:srgbClr val="FFFFFF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300" b="0" i="0">
                <a:solidFill>
                  <a:srgbClr val="FFFFFF"/>
                </a:solidFill>
              </a:defRPr>
            </a:lvl5pPr>
            <a:lvl6pPr marL="0" indent="0">
              <a:buNone/>
              <a:defRPr sz="1300" i="0">
                <a:solidFill>
                  <a:srgbClr val="FFFFFF"/>
                </a:solidFill>
              </a:defRPr>
            </a:lvl6pPr>
            <a:lvl7pPr marL="0" indent="0">
              <a:buNone/>
              <a:defRPr sz="1300" i="0">
                <a:solidFill>
                  <a:srgbClr val="FFFFFF"/>
                </a:solidFill>
              </a:defRPr>
            </a:lvl7pPr>
            <a:lvl8pPr marL="0" indent="0">
              <a:buNone/>
              <a:defRPr sz="1300" i="0">
                <a:solidFill>
                  <a:srgbClr val="FFFFFF"/>
                </a:solidFill>
              </a:defRPr>
            </a:lvl8pPr>
            <a:lvl9pPr marL="0" indent="0">
              <a:buNone/>
              <a:defRPr sz="1300" i="0">
                <a:solidFill>
                  <a:srgbClr val="FFFFFF"/>
                </a:solidFill>
              </a:defRPr>
            </a:lvl9pPr>
          </a:lstStyle>
          <a:p>
            <a:pPr lvl="0"/>
            <a:r>
              <a:rPr lang="da-DK" dirty="0"/>
              <a:t>Klik og indsæt ”citat” vælg Enter og TAB for at skrive navn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4"/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7B4602-7044-4182-8A34-8C106FD6FABA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31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595179"/>
            <a:ext cx="8064500" cy="4310062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2100"/>
              </a:spcAft>
              <a:buFont typeface="Arial" panose="020B0604020202020204" pitchFamily="34" charset="0"/>
              <a:buChar char="​"/>
              <a:defRPr sz="2800" b="1" baseline="0"/>
            </a:lvl1pPr>
            <a:lvl2pPr marL="0" indent="0">
              <a:buFont typeface="Arial" panose="020B0604020202020204" pitchFamily="34" charset="0"/>
              <a:buChar char="​"/>
              <a:defRPr sz="1300"/>
            </a:lvl2pPr>
            <a:lvl3pPr>
              <a:buNone/>
              <a:defRPr sz="1300" b="0" i="0">
                <a:solidFill>
                  <a:schemeClr val="accent1"/>
                </a:solidFill>
              </a:defRPr>
            </a:lvl3pPr>
            <a:lvl4pPr marL="0" indent="0">
              <a:buNone/>
              <a:defRPr sz="1300" b="0" i="0"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 sz="1300" b="0" i="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300" i="0"/>
            </a:lvl6pPr>
            <a:lvl7pPr marL="0" indent="0">
              <a:buFontTx/>
              <a:buNone/>
              <a:defRPr sz="1300" i="0"/>
            </a:lvl7pPr>
            <a:lvl8pPr marL="0" indent="0">
              <a:buFontTx/>
              <a:buNone/>
              <a:defRPr sz="1300" i="0"/>
            </a:lvl8pPr>
            <a:lvl9pPr marL="0" indent="0">
              <a:buFontTx/>
              <a:buNone/>
              <a:defRPr sz="1300" i="0"/>
            </a:lvl9pPr>
          </a:lstStyle>
          <a:p>
            <a:pPr lvl="0"/>
            <a:r>
              <a:rPr lang="da-DK" dirty="0"/>
              <a:t>Klik og indsæt ”citat” vælg Enter og TAB for at skrive navn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4"/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4EC0-2A94-4065-9F09-3937E42D9AA0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8093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 præsentation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DFC5E3-CFE9-4CFA-9821-6B1B39A0E040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  <p:sp>
        <p:nvSpPr>
          <p:cNvPr id="11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718430" y="38166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23" hasCustomPrompt="1"/>
          </p:nvPr>
        </p:nvSpPr>
        <p:spPr>
          <a:xfrm>
            <a:off x="2782082" y="38150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tekst 4"/>
          <p:cNvSpPr>
            <a:spLocks noGrp="1"/>
          </p:cNvSpPr>
          <p:nvPr>
            <p:ph type="body" sz="quarter" idx="24" hasCustomPrompt="1"/>
          </p:nvPr>
        </p:nvSpPr>
        <p:spPr>
          <a:xfrm>
            <a:off x="4847701" y="38150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6897418" y="38150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5" name="Pladsholder til billede 6"/>
          <p:cNvSpPr>
            <a:spLocks noGrp="1"/>
          </p:cNvSpPr>
          <p:nvPr>
            <p:ph type="pic" sz="quarter" idx="14"/>
          </p:nvPr>
        </p:nvSpPr>
        <p:spPr>
          <a:xfrm>
            <a:off x="719138" y="1980000"/>
            <a:ext cx="1448909" cy="144713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2782082" y="1980000"/>
            <a:ext cx="1448909" cy="144713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Pladsholder til billede 8"/>
          <p:cNvSpPr>
            <a:spLocks noGrp="1"/>
          </p:cNvSpPr>
          <p:nvPr>
            <p:ph type="pic" sz="quarter" idx="18"/>
          </p:nvPr>
        </p:nvSpPr>
        <p:spPr>
          <a:xfrm>
            <a:off x="4847701" y="1980000"/>
            <a:ext cx="1448909" cy="144713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/>
          </p:nvPr>
        </p:nvSpPr>
        <p:spPr>
          <a:xfrm>
            <a:off x="6897418" y="1980000"/>
            <a:ext cx="1448909" cy="144713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08944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 præsentation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B114AD-FFDA-4245-ACED-F4A989D7423E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  <p:sp>
        <p:nvSpPr>
          <p:cNvPr id="11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718430" y="38166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23" hasCustomPrompt="1"/>
          </p:nvPr>
        </p:nvSpPr>
        <p:spPr>
          <a:xfrm>
            <a:off x="2782082" y="38150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3" name="Pladsholder til tekst 4"/>
          <p:cNvSpPr>
            <a:spLocks noGrp="1"/>
          </p:cNvSpPr>
          <p:nvPr>
            <p:ph type="body" sz="quarter" idx="24" hasCustomPrompt="1"/>
          </p:nvPr>
        </p:nvSpPr>
        <p:spPr>
          <a:xfrm>
            <a:off x="4847701" y="38150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6897418" y="38150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5" name="Pladsholder til billede 6"/>
          <p:cNvSpPr>
            <a:spLocks noGrp="1"/>
          </p:cNvSpPr>
          <p:nvPr>
            <p:ph type="pic" sz="quarter" idx="14"/>
          </p:nvPr>
        </p:nvSpPr>
        <p:spPr>
          <a:xfrm>
            <a:off x="719138" y="1980000"/>
            <a:ext cx="1448909" cy="1447136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2782082" y="1980000"/>
            <a:ext cx="1448909" cy="1447136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7" name="Pladsholder til billede 8"/>
          <p:cNvSpPr>
            <a:spLocks noGrp="1"/>
          </p:cNvSpPr>
          <p:nvPr>
            <p:ph type="pic" sz="quarter" idx="18"/>
          </p:nvPr>
        </p:nvSpPr>
        <p:spPr>
          <a:xfrm>
            <a:off x="4847701" y="1980000"/>
            <a:ext cx="1448909" cy="1447136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8" name="Pladsholder til billede 9"/>
          <p:cNvSpPr>
            <a:spLocks noGrp="1"/>
          </p:cNvSpPr>
          <p:nvPr>
            <p:ph type="pic" sz="quarter" idx="20"/>
          </p:nvPr>
        </p:nvSpPr>
        <p:spPr>
          <a:xfrm>
            <a:off x="6897418" y="1980000"/>
            <a:ext cx="1448909" cy="1447136"/>
          </a:xfrm>
          <a:prstGeom prst="ellipse">
            <a:avLst/>
          </a:prstGeom>
          <a:solidFill>
            <a:schemeClr val="tx2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78712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 præsentation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718430" y="38166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3" hasCustomPrompt="1"/>
          </p:nvPr>
        </p:nvSpPr>
        <p:spPr>
          <a:xfrm>
            <a:off x="2782082" y="38150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24" hasCustomPrompt="1"/>
          </p:nvPr>
        </p:nvSpPr>
        <p:spPr>
          <a:xfrm>
            <a:off x="4847701" y="38150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9" name="Pladsholder til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6897418" y="3815085"/>
            <a:ext cx="1753200" cy="1573200"/>
          </a:xfrm>
        </p:spPr>
        <p:txBody>
          <a:bodyPr/>
          <a:lstStyle>
            <a:lvl1pPr>
              <a:defRPr lang="da-DK" sz="1200" b="1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Char char="​"/>
              <a:defRPr lang="da-DK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2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ct val="111000"/>
              </a:lnSpc>
              <a:buFont typeface="Arial" panose="020B0604020202020204" pitchFamily="34" charset="0"/>
              <a:buChar char="​"/>
              <a:defRPr lang="da-DK" sz="12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Klik og indsæt navn vælg Enter og TAB for at skive titel, telefon og mail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Pladsholder til billede 6"/>
          <p:cNvSpPr>
            <a:spLocks noGrp="1"/>
          </p:cNvSpPr>
          <p:nvPr>
            <p:ph type="pic" sz="quarter" idx="14"/>
          </p:nvPr>
        </p:nvSpPr>
        <p:spPr>
          <a:xfrm>
            <a:off x="719138" y="1980000"/>
            <a:ext cx="1448909" cy="144713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2782082" y="1980000"/>
            <a:ext cx="1448909" cy="144713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Pladsholder til billede 8"/>
          <p:cNvSpPr>
            <a:spLocks noGrp="1"/>
          </p:cNvSpPr>
          <p:nvPr>
            <p:ph type="pic" sz="quarter" idx="18"/>
          </p:nvPr>
        </p:nvSpPr>
        <p:spPr>
          <a:xfrm>
            <a:off x="4847701" y="1980000"/>
            <a:ext cx="1448909" cy="144713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ladsholder til billede 9"/>
          <p:cNvSpPr>
            <a:spLocks noGrp="1"/>
          </p:cNvSpPr>
          <p:nvPr>
            <p:ph type="pic" sz="quarter" idx="20"/>
          </p:nvPr>
        </p:nvSpPr>
        <p:spPr>
          <a:xfrm>
            <a:off x="6897418" y="1980000"/>
            <a:ext cx="1448909" cy="1447136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2DE8F-7515-4BFF-8F6B-DD445DAA29AF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160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pic>
        <p:nvPicPr>
          <p:cNvPr id="7" name="Verd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947"/>
            <a:ext cx="9108000" cy="4120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2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19" y="3167764"/>
            <a:ext cx="6003719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8" y="4089989"/>
            <a:ext cx="6003719" cy="304834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1"/>
          </a:xfrm>
          <a:prstGeom prst="rect">
            <a:avLst/>
          </a:prstGeom>
        </p:spPr>
      </p:pic>
      <p:pic>
        <p:nvPicPr>
          <p:cNvPr id="10" name="Logo top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8000" cy="3767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43DE95-EE88-48CD-9FD2-B3A3E86DC16A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2683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E50596-6DCA-4014-BE7C-2ED9C5F265DE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  <p:sp>
        <p:nvSpPr>
          <p:cNvPr id="11" name="Pladsholder til tekst 2"/>
          <p:cNvSpPr>
            <a:spLocks noGrp="1"/>
          </p:cNvSpPr>
          <p:nvPr>
            <p:ph type="body" sz="quarter" idx="19"/>
          </p:nvPr>
        </p:nvSpPr>
        <p:spPr>
          <a:xfrm>
            <a:off x="1166955" y="1916113"/>
            <a:ext cx="3047817" cy="350009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2046588" y="2774910"/>
            <a:ext cx="1288550" cy="128855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Pladsholder til tekst 4"/>
          <p:cNvSpPr>
            <a:spLocks noGrp="1"/>
          </p:cNvSpPr>
          <p:nvPr>
            <p:ph type="body" sz="quarter" idx="29"/>
          </p:nvPr>
        </p:nvSpPr>
        <p:spPr>
          <a:xfrm>
            <a:off x="5302988" y="1917291"/>
            <a:ext cx="3047817" cy="350009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6182621" y="2776088"/>
            <a:ext cx="1288550" cy="128855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5" name="Pladsholder til indhold 4"/>
          <p:cNvSpPr>
            <a:spLocks noGrp="1"/>
          </p:cNvSpPr>
          <p:nvPr>
            <p:ph sz="quarter" idx="34" hasCustomPrompt="1"/>
          </p:nvPr>
        </p:nvSpPr>
        <p:spPr>
          <a:xfrm>
            <a:off x="1115024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35" hasCustomPrompt="1"/>
          </p:nvPr>
        </p:nvSpPr>
        <p:spPr>
          <a:xfrm>
            <a:off x="2327263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36" hasCustomPrompt="1"/>
          </p:nvPr>
        </p:nvSpPr>
        <p:spPr>
          <a:xfrm>
            <a:off x="3537891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18" name="Pladsholder til indhold 4"/>
          <p:cNvSpPr>
            <a:spLocks noGrp="1"/>
          </p:cNvSpPr>
          <p:nvPr>
            <p:ph sz="quarter" idx="37" hasCustomPrompt="1"/>
          </p:nvPr>
        </p:nvSpPr>
        <p:spPr>
          <a:xfrm>
            <a:off x="5255282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19" name="Pladsholder til indhold 4"/>
          <p:cNvSpPr>
            <a:spLocks noGrp="1"/>
          </p:cNvSpPr>
          <p:nvPr>
            <p:ph sz="quarter" idx="38" hasCustomPrompt="1"/>
          </p:nvPr>
        </p:nvSpPr>
        <p:spPr>
          <a:xfrm>
            <a:off x="6467521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20" name="Pladsholder til indhold 4"/>
          <p:cNvSpPr>
            <a:spLocks noGrp="1"/>
          </p:cNvSpPr>
          <p:nvPr>
            <p:ph sz="quarter" idx="39" hasCustomPrompt="1"/>
          </p:nvPr>
        </p:nvSpPr>
        <p:spPr>
          <a:xfrm>
            <a:off x="7678149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</p:spTree>
    <p:extLst>
      <p:ext uri="{BB962C8B-B14F-4D97-AF65-F5344CB8AC3E}">
        <p14:creationId xmlns:p14="http://schemas.microsoft.com/office/powerpoint/2010/main" val="26886829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42BC87-A4DC-48C7-A5BD-D6A85500CA18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  <p:sp>
        <p:nvSpPr>
          <p:cNvPr id="11" name="Pladsholder til tekst 2"/>
          <p:cNvSpPr>
            <a:spLocks noGrp="1"/>
          </p:cNvSpPr>
          <p:nvPr>
            <p:ph type="body" sz="quarter" idx="19"/>
          </p:nvPr>
        </p:nvSpPr>
        <p:spPr>
          <a:xfrm>
            <a:off x="1166955" y="1916113"/>
            <a:ext cx="3047817" cy="35000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2046588" y="2774910"/>
            <a:ext cx="1288550" cy="128855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3" name="Pladsholder til tekst 4"/>
          <p:cNvSpPr>
            <a:spLocks noGrp="1"/>
          </p:cNvSpPr>
          <p:nvPr>
            <p:ph type="body" sz="quarter" idx="29"/>
          </p:nvPr>
        </p:nvSpPr>
        <p:spPr>
          <a:xfrm>
            <a:off x="5302988" y="1917291"/>
            <a:ext cx="3047817" cy="35000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Pladsholder til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6182621" y="2776088"/>
            <a:ext cx="1288550" cy="128855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5" name="Pladsholder til indhold 4"/>
          <p:cNvSpPr>
            <a:spLocks noGrp="1"/>
          </p:cNvSpPr>
          <p:nvPr>
            <p:ph sz="quarter" idx="34" hasCustomPrompt="1"/>
          </p:nvPr>
        </p:nvSpPr>
        <p:spPr>
          <a:xfrm>
            <a:off x="1115024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16" name="Pladsholder til indhold 4"/>
          <p:cNvSpPr>
            <a:spLocks noGrp="1"/>
          </p:cNvSpPr>
          <p:nvPr>
            <p:ph sz="quarter" idx="35" hasCustomPrompt="1"/>
          </p:nvPr>
        </p:nvSpPr>
        <p:spPr>
          <a:xfrm>
            <a:off x="2327263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36" hasCustomPrompt="1"/>
          </p:nvPr>
        </p:nvSpPr>
        <p:spPr>
          <a:xfrm>
            <a:off x="3537891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18" name="Pladsholder til indhold 4"/>
          <p:cNvSpPr>
            <a:spLocks noGrp="1"/>
          </p:cNvSpPr>
          <p:nvPr>
            <p:ph sz="quarter" idx="37" hasCustomPrompt="1"/>
          </p:nvPr>
        </p:nvSpPr>
        <p:spPr>
          <a:xfrm>
            <a:off x="5255282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19" name="Pladsholder til indhold 4"/>
          <p:cNvSpPr>
            <a:spLocks noGrp="1"/>
          </p:cNvSpPr>
          <p:nvPr>
            <p:ph sz="quarter" idx="38" hasCustomPrompt="1"/>
          </p:nvPr>
        </p:nvSpPr>
        <p:spPr>
          <a:xfrm>
            <a:off x="6467521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20" name="Pladsholder til indhold 4"/>
          <p:cNvSpPr>
            <a:spLocks noGrp="1"/>
          </p:cNvSpPr>
          <p:nvPr>
            <p:ph sz="quarter" idx="39" hasCustomPrompt="1"/>
          </p:nvPr>
        </p:nvSpPr>
        <p:spPr>
          <a:xfrm>
            <a:off x="7678149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</p:spTree>
    <p:extLst>
      <p:ext uri="{BB962C8B-B14F-4D97-AF65-F5344CB8AC3E}">
        <p14:creationId xmlns:p14="http://schemas.microsoft.com/office/powerpoint/2010/main" val="1780065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sz="quarter" idx="19"/>
          </p:nvPr>
        </p:nvSpPr>
        <p:spPr>
          <a:xfrm>
            <a:off x="1166955" y="1916113"/>
            <a:ext cx="3047817" cy="35000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2046588" y="2774910"/>
            <a:ext cx="1288550" cy="128855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27" name="Pladsholder til tekst 4"/>
          <p:cNvSpPr>
            <a:spLocks noGrp="1"/>
          </p:cNvSpPr>
          <p:nvPr>
            <p:ph type="body" sz="quarter" idx="29"/>
          </p:nvPr>
        </p:nvSpPr>
        <p:spPr>
          <a:xfrm>
            <a:off x="5302988" y="1917291"/>
            <a:ext cx="3047817" cy="35000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3" name="Pladsholder til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6182621" y="2776088"/>
            <a:ext cx="1288550" cy="128855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2" name="Pladsholder til indhold 4"/>
          <p:cNvSpPr>
            <a:spLocks noGrp="1"/>
          </p:cNvSpPr>
          <p:nvPr>
            <p:ph sz="quarter" idx="34" hasCustomPrompt="1"/>
          </p:nvPr>
        </p:nvSpPr>
        <p:spPr>
          <a:xfrm>
            <a:off x="1115024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33" name="Pladsholder til indhold 4"/>
          <p:cNvSpPr>
            <a:spLocks noGrp="1"/>
          </p:cNvSpPr>
          <p:nvPr>
            <p:ph sz="quarter" idx="35" hasCustomPrompt="1"/>
          </p:nvPr>
        </p:nvSpPr>
        <p:spPr>
          <a:xfrm>
            <a:off x="2327263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34" name="Pladsholder til indhold 4"/>
          <p:cNvSpPr>
            <a:spLocks noGrp="1"/>
          </p:cNvSpPr>
          <p:nvPr>
            <p:ph sz="quarter" idx="36" hasCustomPrompt="1"/>
          </p:nvPr>
        </p:nvSpPr>
        <p:spPr>
          <a:xfrm>
            <a:off x="3537891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35" name="Pladsholder til indhold 4"/>
          <p:cNvSpPr>
            <a:spLocks noGrp="1"/>
          </p:cNvSpPr>
          <p:nvPr>
            <p:ph sz="quarter" idx="37" hasCustomPrompt="1"/>
          </p:nvPr>
        </p:nvSpPr>
        <p:spPr>
          <a:xfrm>
            <a:off x="5255282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36" name="Pladsholder til indhold 4"/>
          <p:cNvSpPr>
            <a:spLocks noGrp="1"/>
          </p:cNvSpPr>
          <p:nvPr>
            <p:ph sz="quarter" idx="38" hasCustomPrompt="1"/>
          </p:nvPr>
        </p:nvSpPr>
        <p:spPr>
          <a:xfrm>
            <a:off x="6467521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37" name="Pladsholder til indhold 4"/>
          <p:cNvSpPr>
            <a:spLocks noGrp="1"/>
          </p:cNvSpPr>
          <p:nvPr>
            <p:ph sz="quarter" idx="39" hasCustomPrompt="1"/>
          </p:nvPr>
        </p:nvSpPr>
        <p:spPr>
          <a:xfrm>
            <a:off x="7678149" y="4695869"/>
            <a:ext cx="727200" cy="727200"/>
          </a:xfrm>
          <a:noFill/>
        </p:spPr>
        <p:txBody>
          <a:bodyPr tIns="36000"/>
          <a:lstStyle>
            <a:lvl1pPr algn="ctr">
              <a:defRPr sz="700" baseline="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9F5-3DE1-4FC1-BC37-0951CEEACC69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8" name="Lige pilforbindelse 7" hidden="1"/>
          <p:cNvCxnSpPr/>
          <p:nvPr userDrawn="1"/>
        </p:nvCxnSpPr>
        <p:spPr>
          <a:xfrm>
            <a:off x="2689890" y="2330337"/>
            <a:ext cx="0" cy="370800"/>
          </a:xfrm>
          <a:prstGeom prst="straightConnector1">
            <a:avLst/>
          </a:prstGeom>
          <a:ln w="25400" cap="rnd">
            <a:solidFill>
              <a:schemeClr val="accent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pilforbindelse 37" hidden="1"/>
          <p:cNvCxnSpPr/>
          <p:nvPr userDrawn="1"/>
        </p:nvCxnSpPr>
        <p:spPr>
          <a:xfrm>
            <a:off x="2689890" y="4032138"/>
            <a:ext cx="0" cy="630659"/>
          </a:xfrm>
          <a:prstGeom prst="straightConnector1">
            <a:avLst/>
          </a:prstGeom>
          <a:ln w="25400" cap="rnd">
            <a:solidFill>
              <a:schemeClr val="tx2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pilforbindelse 38" hidden="1"/>
          <p:cNvCxnSpPr/>
          <p:nvPr userDrawn="1"/>
        </p:nvCxnSpPr>
        <p:spPr>
          <a:xfrm flipH="1">
            <a:off x="1589398" y="3810572"/>
            <a:ext cx="633885" cy="867849"/>
          </a:xfrm>
          <a:prstGeom prst="straightConnector1">
            <a:avLst/>
          </a:prstGeom>
          <a:ln w="25400" cap="rnd">
            <a:solidFill>
              <a:schemeClr val="tx2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pilforbindelse 39" hidden="1"/>
          <p:cNvCxnSpPr/>
          <p:nvPr userDrawn="1"/>
        </p:nvCxnSpPr>
        <p:spPr>
          <a:xfrm rot="-4200000" flipH="1">
            <a:off x="3137934" y="3812400"/>
            <a:ext cx="633885" cy="867849"/>
          </a:xfrm>
          <a:prstGeom prst="straightConnector1">
            <a:avLst/>
          </a:prstGeom>
          <a:ln w="25400" cap="rnd">
            <a:solidFill>
              <a:schemeClr val="tx2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 hidden="1"/>
          <p:cNvCxnSpPr/>
          <p:nvPr userDrawn="1"/>
        </p:nvCxnSpPr>
        <p:spPr>
          <a:xfrm>
            <a:off x="6825923" y="2327335"/>
            <a:ext cx="0" cy="370800"/>
          </a:xfrm>
          <a:prstGeom prst="straightConnector1">
            <a:avLst/>
          </a:prstGeom>
          <a:ln w="25400" cap="rnd">
            <a:solidFill>
              <a:schemeClr val="accent1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pilforbindelse 47" hidden="1"/>
          <p:cNvCxnSpPr/>
          <p:nvPr userDrawn="1"/>
        </p:nvCxnSpPr>
        <p:spPr>
          <a:xfrm>
            <a:off x="6825923" y="4032000"/>
            <a:ext cx="0" cy="630659"/>
          </a:xfrm>
          <a:prstGeom prst="straightConnector1">
            <a:avLst/>
          </a:prstGeom>
          <a:ln w="25400" cap="rnd">
            <a:solidFill>
              <a:schemeClr val="tx2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pilforbindelse 48" hidden="1"/>
          <p:cNvCxnSpPr/>
          <p:nvPr userDrawn="1"/>
        </p:nvCxnSpPr>
        <p:spPr>
          <a:xfrm flipH="1">
            <a:off x="5725431" y="3812400"/>
            <a:ext cx="633885" cy="867849"/>
          </a:xfrm>
          <a:prstGeom prst="straightConnector1">
            <a:avLst/>
          </a:prstGeom>
          <a:ln w="25400" cap="rnd">
            <a:solidFill>
              <a:schemeClr val="tx2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pilforbindelse 49" hidden="1"/>
          <p:cNvCxnSpPr/>
          <p:nvPr userDrawn="1"/>
        </p:nvCxnSpPr>
        <p:spPr>
          <a:xfrm rot="-4200000" flipH="1">
            <a:off x="7273967" y="3812400"/>
            <a:ext cx="633885" cy="867849"/>
          </a:xfrm>
          <a:prstGeom prst="straightConnector1">
            <a:avLst/>
          </a:prstGeom>
          <a:ln w="25400" cap="rnd">
            <a:solidFill>
              <a:schemeClr val="tx2"/>
            </a:solidFill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005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BF87F0-734E-4161-83F4-2DA40EA882CA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80980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DA2C81-C96D-4359-8239-418AF3C5A574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909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2D092-08A0-4A02-AF69-34934B9CE693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4363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1D525-BD2E-47FC-BEA0-B137B1544A3A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886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1387C4-7941-47F5-A5EF-552834F18B21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0" cy="205863"/>
          </a:xfrm>
          <a:prstGeom prst="rect">
            <a:avLst/>
          </a:prstGeom>
        </p:spPr>
      </p:pic>
      <p:pic>
        <p:nvPicPr>
          <p:cNvPr id="10" name="Stiplet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615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35">
          <p15:clr>
            <a:srgbClr val="FBAE40"/>
          </p15:clr>
        </p15:guide>
        <p15:guide id="2" pos="305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1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E51-9062-42C5-9EF6-C0884A087DE3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06190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720000" y="1916113"/>
            <a:ext cx="214247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689057" y="1916112"/>
            <a:ext cx="1964320" cy="433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 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6551713" y="1898249"/>
            <a:ext cx="208180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1 Forøg forminds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00549" y="3019186"/>
            <a:ext cx="549328" cy="285228"/>
          </a:xfrm>
          <a:prstGeom prst="rect">
            <a:avLst/>
          </a:prstGeom>
        </p:spPr>
      </p:pic>
      <p:pic>
        <p:nvPicPr>
          <p:cNvPr id="15" name="2 Ny slide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714468" y="4809947"/>
            <a:ext cx="363713" cy="647461"/>
          </a:xfrm>
          <a:prstGeom prst="rect">
            <a:avLst/>
          </a:prstGeom>
        </p:spPr>
      </p:pic>
      <p:pic>
        <p:nvPicPr>
          <p:cNvPr id="17" name="3 Layout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29933" y="5542195"/>
            <a:ext cx="593368" cy="192211"/>
          </a:xfrm>
          <a:prstGeom prst="rect">
            <a:avLst/>
          </a:prstGeom>
        </p:spPr>
      </p:pic>
      <p:pic>
        <p:nvPicPr>
          <p:cNvPr id="18" name="4 Nulsti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40788" y="5160116"/>
            <a:ext cx="547241" cy="197798"/>
          </a:xfrm>
          <a:prstGeom prst="rect">
            <a:avLst/>
          </a:prstGeom>
        </p:spPr>
      </p:pic>
      <p:pic>
        <p:nvPicPr>
          <p:cNvPr id="19" name="5 Indsæt billede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40788" y="2157409"/>
            <a:ext cx="262151" cy="256054"/>
          </a:xfrm>
          <a:prstGeom prst="rect">
            <a:avLst/>
          </a:prstGeom>
        </p:spPr>
      </p:pic>
      <p:pic>
        <p:nvPicPr>
          <p:cNvPr id="22" name="6 Beskær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521420" y="2830731"/>
            <a:ext cx="337400" cy="321707"/>
          </a:xfrm>
          <a:prstGeom prst="rect">
            <a:avLst/>
          </a:prstGeom>
        </p:spPr>
      </p:pic>
      <p:pic>
        <p:nvPicPr>
          <p:cNvPr id="26" name="7 Skalér billed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99125" y="3324721"/>
            <a:ext cx="359695" cy="335309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68072" y="3521557"/>
            <a:ext cx="2069464" cy="951427"/>
          </a:xfrm>
          <a:prstGeom prst="rect">
            <a:avLst/>
          </a:prstGeom>
        </p:spPr>
      </p:pic>
      <p:sp>
        <p:nvSpPr>
          <p:cNvPr id="2" name="Tekstfelt 1"/>
          <p:cNvSpPr txBox="1"/>
          <p:nvPr userDrawn="1"/>
        </p:nvSpPr>
        <p:spPr>
          <a:xfrm>
            <a:off x="719138" y="636190"/>
            <a:ext cx="861921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293D5B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Brugerguide - Slet før anvendelse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54325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pic>
        <p:nvPicPr>
          <p:cNvPr id="7" name="Verd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2947"/>
            <a:ext cx="9108000" cy="4120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2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19" y="3167764"/>
            <a:ext cx="6003719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8" y="4089989"/>
            <a:ext cx="6003719" cy="304834"/>
          </a:xfrm>
        </p:spPr>
        <p:txBody>
          <a:bodyPr/>
          <a:lstStyle>
            <a:lvl1pPr>
              <a:defRPr sz="1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ABD03B-465F-423F-8050-C3B8235E6597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Logo bun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0"/>
          </a:xfrm>
          <a:prstGeom prst="rect">
            <a:avLst/>
          </a:prstGeom>
        </p:spPr>
      </p:pic>
      <p:pic>
        <p:nvPicPr>
          <p:cNvPr id="15" name="Logo top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7999" cy="3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6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/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20" y="3167764"/>
            <a:ext cx="4384206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9" y="4089989"/>
            <a:ext cx="4384208" cy="304834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sp>
        <p:nvSpPr>
          <p:cNvPr id="18" name="Pladsholder til indhold 4"/>
          <p:cNvSpPr>
            <a:spLocks noGrp="1"/>
          </p:cNvSpPr>
          <p:nvPr>
            <p:ph sz="quarter" idx="18" hasCustomPrompt="1"/>
          </p:nvPr>
        </p:nvSpPr>
        <p:spPr>
          <a:xfrm>
            <a:off x="5636033" y="4679232"/>
            <a:ext cx="1080000" cy="1080000"/>
          </a:xfrm>
        </p:spPr>
        <p:txBody>
          <a:bodyPr/>
          <a:lstStyle>
            <a:lvl1pPr>
              <a:defRPr sz="10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17" name="Pladsholder til indhold 5"/>
          <p:cNvSpPr>
            <a:spLocks noGrp="1"/>
          </p:cNvSpPr>
          <p:nvPr>
            <p:ph sz="quarter" idx="17" hasCustomPrompt="1"/>
          </p:nvPr>
        </p:nvSpPr>
        <p:spPr>
          <a:xfrm>
            <a:off x="7336438" y="3506462"/>
            <a:ext cx="1447200" cy="1447200"/>
          </a:xfrm>
        </p:spPr>
        <p:txBody>
          <a:bodyPr/>
          <a:lstStyle>
            <a:lvl1pPr>
              <a:defRPr sz="10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593FEF-ABEC-4BA2-B59D-E1C02E618593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1"/>
          </a:xfrm>
          <a:prstGeom prst="rect">
            <a:avLst/>
          </a:prstGeom>
        </p:spPr>
      </p:pic>
      <p:pic>
        <p:nvPicPr>
          <p:cNvPr id="15" name="Logo 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8000" cy="3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4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20" y="3167764"/>
            <a:ext cx="4384206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9" y="4089989"/>
            <a:ext cx="4384208" cy="304834"/>
          </a:xfrm>
        </p:spPr>
        <p:txBody>
          <a:bodyPr/>
          <a:lstStyle>
            <a:lvl1pPr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sp>
        <p:nvSpPr>
          <p:cNvPr id="18" name="Pladsholder til indhold 4"/>
          <p:cNvSpPr>
            <a:spLocks noGrp="1"/>
          </p:cNvSpPr>
          <p:nvPr>
            <p:ph sz="quarter" idx="18" hasCustomPrompt="1"/>
          </p:nvPr>
        </p:nvSpPr>
        <p:spPr>
          <a:xfrm>
            <a:off x="5636033" y="4679232"/>
            <a:ext cx="1080000" cy="1080000"/>
          </a:xfrm>
        </p:spPr>
        <p:txBody>
          <a:bodyPr/>
          <a:lstStyle>
            <a:lvl1pPr>
              <a:defRPr sz="10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17" name="Pladsholder til indhold 5"/>
          <p:cNvSpPr>
            <a:spLocks noGrp="1"/>
          </p:cNvSpPr>
          <p:nvPr>
            <p:ph sz="quarter" idx="17" hasCustomPrompt="1"/>
          </p:nvPr>
        </p:nvSpPr>
        <p:spPr>
          <a:xfrm>
            <a:off x="7336438" y="3506462"/>
            <a:ext cx="1447200" cy="1447200"/>
          </a:xfrm>
        </p:spPr>
        <p:txBody>
          <a:bodyPr/>
          <a:lstStyle>
            <a:lvl1pPr>
              <a:defRPr sz="1000" baseline="0">
                <a:solidFill>
                  <a:srgbClr val="FFFFFF"/>
                </a:solidFill>
              </a:defRPr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B04633-A671-4F84-B8CF-E4ABE83E8357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4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1"/>
          </a:xfrm>
          <a:prstGeom prst="rect">
            <a:avLst/>
          </a:prstGeom>
        </p:spPr>
      </p:pic>
      <p:pic>
        <p:nvPicPr>
          <p:cNvPr id="15" name="Logo 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8000" cy="3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2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_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79919" y="1648470"/>
            <a:ext cx="6003719" cy="1221951"/>
          </a:xfrm>
        </p:spPr>
        <p:txBody>
          <a:bodyPr anchor="b" anchorCtr="0"/>
          <a:lstStyle>
            <a:lvl1pPr algn="l">
              <a:lnSpc>
                <a:spcPct val="99000"/>
              </a:lnSpc>
              <a:defRPr sz="2800" b="1"/>
            </a:lvl1pPr>
          </a:lstStyle>
          <a:p>
            <a:r>
              <a:rPr lang="da-DK" dirty="0"/>
              <a:t>Klik for at indsætte titel</a:t>
            </a:r>
          </a:p>
        </p:txBody>
      </p:sp>
      <p:sp>
        <p:nvSpPr>
          <p:cNvPr id="16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2779920" y="3167764"/>
            <a:ext cx="4384206" cy="691764"/>
          </a:xfr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2pPr>
            <a:lvl3pPr marL="1200121" indent="-285744" algn="ctr">
              <a:buFont typeface="Arial" panose="020B0604020202020204" pitchFamily="34" charset="0"/>
              <a:buChar char="•"/>
              <a:defRPr sz="2000"/>
            </a:lvl3pPr>
            <a:lvl4pPr marL="1657309" indent="-285744" algn="ctr">
              <a:buFont typeface="Arial" panose="020B0604020202020204" pitchFamily="34" charset="0"/>
              <a:buChar char="•"/>
              <a:defRPr sz="2000"/>
            </a:lvl4pPr>
            <a:lvl5pPr marL="2114498" indent="-285744" algn="ctr">
              <a:buFont typeface="Arial" panose="020B0604020202020204" pitchFamily="34" charset="0"/>
              <a:buChar char="•"/>
              <a:defRPr sz="2000"/>
            </a:lvl5pPr>
            <a:lvl6pPr marL="2571686" indent="-285744" algn="ctr">
              <a:buFont typeface="Arial" panose="020B0604020202020204" pitchFamily="34" charset="0"/>
              <a:buChar char="•"/>
              <a:defRPr sz="2000"/>
            </a:lvl6pPr>
            <a:lvl7pPr marL="3028875" indent="-285744" algn="ctr">
              <a:buFont typeface="Arial" panose="020B0604020202020204" pitchFamily="34" charset="0"/>
              <a:buChar char="•"/>
              <a:defRPr sz="2000"/>
            </a:lvl7pPr>
            <a:lvl8pPr marL="3486064" indent="-285744" algn="ctr">
              <a:buFont typeface="Arial" panose="020B0604020202020204" pitchFamily="34" charset="0"/>
              <a:buChar char="•"/>
              <a:defRPr sz="2000"/>
            </a:lvl8pPr>
            <a:lvl9pPr marL="3943252" indent="-285744" algn="ctr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 dirty="0"/>
              <a:t>Klik for at indsætte undertitel</a:t>
            </a:r>
          </a:p>
          <a:p>
            <a:pPr lvl="1"/>
            <a:r>
              <a:rPr lang="da-DK" dirty="0"/>
              <a:t>2 niveau</a:t>
            </a:r>
          </a:p>
          <a:p>
            <a:pPr lvl="1"/>
            <a:r>
              <a:rPr lang="da-DK" dirty="0"/>
              <a:t>3 niveau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3" hasCustomPrompt="1"/>
          </p:nvPr>
        </p:nvSpPr>
        <p:spPr>
          <a:xfrm>
            <a:off x="2779919" y="4089989"/>
            <a:ext cx="4384208" cy="304834"/>
          </a:xfrm>
        </p:spPr>
        <p:txBody>
          <a:bodyPr/>
          <a:lstStyle>
            <a:lvl1pPr>
              <a:defRPr sz="1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og indsæt navn og titel</a:t>
            </a:r>
          </a:p>
        </p:txBody>
      </p:sp>
      <p:sp>
        <p:nvSpPr>
          <p:cNvPr id="18" name="Pladsholder til indhold 4"/>
          <p:cNvSpPr>
            <a:spLocks noGrp="1"/>
          </p:cNvSpPr>
          <p:nvPr>
            <p:ph sz="quarter" idx="18" hasCustomPrompt="1"/>
          </p:nvPr>
        </p:nvSpPr>
        <p:spPr>
          <a:xfrm>
            <a:off x="5636033" y="4679232"/>
            <a:ext cx="1080000" cy="1080000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sp>
        <p:nvSpPr>
          <p:cNvPr id="17" name="Pladsholder til indhold 5"/>
          <p:cNvSpPr>
            <a:spLocks noGrp="1"/>
          </p:cNvSpPr>
          <p:nvPr>
            <p:ph sz="quarter" idx="17" hasCustomPrompt="1"/>
          </p:nvPr>
        </p:nvSpPr>
        <p:spPr>
          <a:xfrm>
            <a:off x="7336438" y="3506462"/>
            <a:ext cx="1447200" cy="1447200"/>
          </a:xfrm>
        </p:spPr>
        <p:txBody>
          <a:bodyPr/>
          <a:lstStyle>
            <a:lvl1pPr>
              <a:defRPr sz="1000" baseline="0"/>
            </a:lvl1pPr>
          </a:lstStyle>
          <a:p>
            <a:r>
              <a:rPr lang="da-DK" dirty="0"/>
              <a:t>Vælg ikonet fra siden med ikoner og tag en kopi og indsæt den her i boksen</a:t>
            </a:r>
          </a:p>
        </p:txBody>
      </p:sp>
      <p:pic>
        <p:nvPicPr>
          <p:cNvPr id="9" name="Logo bun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6496662"/>
            <a:ext cx="876038" cy="73660"/>
          </a:xfrm>
          <a:prstGeom prst="rect">
            <a:avLst/>
          </a:prstGeom>
        </p:spPr>
      </p:pic>
      <p:pic>
        <p:nvPicPr>
          <p:cNvPr id="10" name="Logo 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1791336"/>
            <a:ext cx="1007999" cy="3767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F943C3-D0E6-46B3-A289-983B08685F90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0" y="7662005"/>
            <a:ext cx="66205" cy="134344"/>
          </a:xfrm>
        </p:spPr>
        <p:txBody>
          <a:bodyPr/>
          <a:lstStyle>
            <a:lvl1pPr>
              <a:defRPr sz="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7984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1" y="675679"/>
            <a:ext cx="8063638" cy="7827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916392"/>
            <a:ext cx="8064000" cy="3933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en-GB" noProof="0" dirty="0"/>
              <a:t>6 </a:t>
            </a:r>
            <a:r>
              <a:rPr lang="da-DK" dirty="0"/>
              <a:t>niveau</a:t>
            </a:r>
            <a:endParaRPr lang="en-GB" noProof="0" dirty="0"/>
          </a:p>
          <a:p>
            <a:pPr lvl="6"/>
            <a:r>
              <a:rPr lang="en-GB" noProof="0" dirty="0"/>
              <a:t>7 </a:t>
            </a:r>
            <a:r>
              <a:rPr lang="da-DK" dirty="0"/>
              <a:t>niveau</a:t>
            </a:r>
            <a:endParaRPr lang="en-GB" noProof="0" dirty="0"/>
          </a:p>
          <a:p>
            <a:pPr lvl="7"/>
            <a:r>
              <a:rPr lang="en-GB" noProof="0" dirty="0"/>
              <a:t>8 </a:t>
            </a:r>
            <a:r>
              <a:rPr lang="da-DK" dirty="0"/>
              <a:t>niveau</a:t>
            </a:r>
            <a:endParaRPr lang="en-GB" noProof="0" dirty="0"/>
          </a:p>
          <a:p>
            <a:pPr lvl="8"/>
            <a:r>
              <a:rPr lang="en-GB" noProof="0" dirty="0"/>
              <a:t>9 </a:t>
            </a:r>
            <a:r>
              <a:rPr lang="da-DK" dirty="0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97984" y="6406664"/>
            <a:ext cx="807046" cy="17999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1">
                <a:solidFill>
                  <a:schemeClr val="accent1"/>
                </a:solidFill>
              </a:defRPr>
            </a:lvl1pPr>
          </a:lstStyle>
          <a:p>
            <a:fld id="{9E7CB555-DD79-49E7-A9D4-71E7119EA748}" type="datetime3">
              <a:rPr lang="da-DK" smtClean="0"/>
              <a:t>13.07.2018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39750" y="6406662"/>
            <a:ext cx="30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www.tvc.dk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7449" y="6406662"/>
            <a:ext cx="29619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1"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29" name="Logo tvc."/>
          <p:cNvPicPr>
            <a:picLocks noChangeAspect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366791"/>
            <a:ext cx="550861" cy="205863"/>
          </a:xfrm>
          <a:prstGeom prst="rect">
            <a:avLst/>
          </a:prstGeom>
        </p:spPr>
      </p:pic>
      <p:pic>
        <p:nvPicPr>
          <p:cNvPr id="21" name="Stiplet streg"/>
          <p:cNvPicPr>
            <a:picLocks noChangeAspect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92105"/>
            <a:ext cx="8064000" cy="2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91" r:id="rId3"/>
    <p:sldLayoutId id="2147483692" r:id="rId4"/>
    <p:sldLayoutId id="2147483672" r:id="rId5"/>
    <p:sldLayoutId id="2147483693" r:id="rId6"/>
    <p:sldLayoutId id="2147483674" r:id="rId7"/>
    <p:sldLayoutId id="2147483695" r:id="rId8"/>
    <p:sldLayoutId id="2147483696" r:id="rId9"/>
    <p:sldLayoutId id="2147483697" r:id="rId10"/>
    <p:sldLayoutId id="2147483698" r:id="rId11"/>
    <p:sldLayoutId id="2147483675" r:id="rId12"/>
    <p:sldLayoutId id="2147483673" r:id="rId13"/>
    <p:sldLayoutId id="2147483694" r:id="rId14"/>
    <p:sldLayoutId id="2147483699" r:id="rId15"/>
    <p:sldLayoutId id="2147483676" r:id="rId16"/>
    <p:sldLayoutId id="2147483688" r:id="rId17"/>
    <p:sldLayoutId id="2147483700" r:id="rId18"/>
    <p:sldLayoutId id="2147483701" r:id="rId19"/>
    <p:sldLayoutId id="2147483702" r:id="rId20"/>
    <p:sldLayoutId id="2147483678" r:id="rId21"/>
    <p:sldLayoutId id="2147483689" r:id="rId22"/>
    <p:sldLayoutId id="2147483703" r:id="rId23"/>
    <p:sldLayoutId id="2147483677" r:id="rId24"/>
    <p:sldLayoutId id="2147483705" r:id="rId25"/>
    <p:sldLayoutId id="2147483707" r:id="rId26"/>
    <p:sldLayoutId id="2147483706" r:id="rId27"/>
    <p:sldLayoutId id="2147483650" r:id="rId28"/>
    <p:sldLayoutId id="2147483709" r:id="rId29"/>
    <p:sldLayoutId id="2147483708" r:id="rId30"/>
    <p:sldLayoutId id="2147483657" r:id="rId31"/>
    <p:sldLayoutId id="2147483710" r:id="rId32"/>
    <p:sldLayoutId id="2147483711" r:id="rId33"/>
    <p:sldLayoutId id="2147483679" r:id="rId34"/>
    <p:sldLayoutId id="2147483712" r:id="rId35"/>
    <p:sldLayoutId id="2147483713" r:id="rId36"/>
    <p:sldLayoutId id="2147483680" r:id="rId37"/>
    <p:sldLayoutId id="2147483714" r:id="rId38"/>
    <p:sldLayoutId id="2147483715" r:id="rId39"/>
    <p:sldLayoutId id="2147483681" r:id="rId40"/>
    <p:sldLayoutId id="2147483716" r:id="rId41"/>
    <p:sldLayoutId id="2147483717" r:id="rId42"/>
    <p:sldLayoutId id="2147483682" r:id="rId43"/>
    <p:sldLayoutId id="2147483718" r:id="rId44"/>
    <p:sldLayoutId id="2147483719" r:id="rId45"/>
    <p:sldLayoutId id="2147483683" r:id="rId46"/>
    <p:sldLayoutId id="2147483720" r:id="rId47"/>
    <p:sldLayoutId id="2147483721" r:id="rId48"/>
    <p:sldLayoutId id="2147483684" r:id="rId49"/>
    <p:sldLayoutId id="2147483722" r:id="rId50"/>
    <p:sldLayoutId id="2147483723" r:id="rId51"/>
    <p:sldLayoutId id="2147483687" r:id="rId52"/>
    <p:sldLayoutId id="2147483724" r:id="rId53"/>
    <p:sldLayoutId id="2147483725" r:id="rId54"/>
    <p:sldLayoutId id="2147483685" r:id="rId55"/>
    <p:sldLayoutId id="2147483726" r:id="rId56"/>
    <p:sldLayoutId id="2147483727" r:id="rId57"/>
    <p:sldLayoutId id="2147483686" r:id="rId58"/>
    <p:sldLayoutId id="2147483670" r:id="rId59"/>
  </p:sldLayoutIdLst>
  <p:hf hdr="0"/>
  <p:txStyles>
    <p:titleStyle>
      <a:lvl1pPr algn="l" defTabSz="914377" rtl="0" eaLnBrk="1" latinLnBrk="0" hangingPunct="1">
        <a:lnSpc>
          <a:spcPct val="89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Char char="​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360000" algn="l" defTabSz="914377" rtl="0" eaLnBrk="1" latinLnBrk="0" hangingPunct="1">
        <a:lnSpc>
          <a:spcPct val="111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●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11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​"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377" rtl="0" eaLnBrk="1" latinLnBrk="0" hangingPunct="1">
        <a:lnSpc>
          <a:spcPct val="10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●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720000" indent="-180000" algn="l" defTabSz="914377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‒"/>
        <a:defRPr sz="1600" i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720000" indent="-180000" algn="l" defTabSz="914377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‒"/>
        <a:defRPr sz="1600" i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720000" indent="-180000" algn="l" defTabSz="914377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‒"/>
        <a:defRPr sz="1600" i="1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720000" indent="-180000" algn="l" defTabSz="914377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‒"/>
        <a:defRPr sz="1600" i="1" kern="1200">
          <a:solidFill>
            <a:schemeClr val="accent1"/>
          </a:solidFill>
          <a:latin typeface="+mn-lt"/>
          <a:ea typeface="+mn-ea"/>
          <a:cs typeface="+mn-cs"/>
        </a:defRPr>
      </a:lvl8pPr>
      <a:lvl9pPr marL="720000" indent="-180000" algn="l" defTabSz="914377" rtl="0" eaLnBrk="1" latinLnBrk="0" hangingPunct="1">
        <a:lnSpc>
          <a:spcPct val="104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‒"/>
        <a:defRPr sz="1600" i="1" kern="12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53" userDrawn="1">
          <p15:clr>
            <a:srgbClr val="F26B43"/>
          </p15:clr>
        </p15:guide>
        <p15:guide id="2" pos="5533" userDrawn="1">
          <p15:clr>
            <a:srgbClr val="F26B43"/>
          </p15:clr>
        </p15:guide>
        <p15:guide id="3" orient="horz" pos="425" userDrawn="1">
          <p15:clr>
            <a:srgbClr val="F26B43"/>
          </p15:clr>
        </p15:guide>
        <p15:guide id="4" orient="horz" pos="918" userDrawn="1">
          <p15:clr>
            <a:srgbClr val="F26B43"/>
          </p15:clr>
        </p15:guide>
        <p15:guide id="5" orient="horz" pos="1207" userDrawn="1">
          <p15:clr>
            <a:srgbClr val="F26B43"/>
          </p15:clr>
        </p15:guide>
        <p15:guide id="6" orient="horz" pos="36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://maps.google.dk/?q=8230%20%20%20S%C3%B8ren%20Frichs%20Vej%2042A,%20Aarhus,%20%C3%85byh%C3%B8j,%20Danmark" TargetMode="External"/><Relationship Id="rId7" Type="http://schemas.openxmlformats.org/officeDocument/2006/relationships/hyperlink" Target="http://maps.google.dk/?q=4000%20K%C3%B8benhavnsvej%2069,%201.,%20Roskilde,%20Roskilde,%20Danmar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55.png"/><Relationship Id="rId5" Type="http://schemas.openxmlformats.org/officeDocument/2006/relationships/hyperlink" Target="http://maps.google.dk/?q=1561%20Havneholmen%2025,%209.,%20K%C3%B8benhavn,%20K%C3%B8benhavn%20V,%20Danmark" TargetMode="Externa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4000" dirty="0"/>
              <a:t>Om TVC Advokatfirma</a:t>
            </a:r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AD8F3-8D61-4980-8504-61281F782BEA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5981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200" dirty="0"/>
              <a:t>Stærkt specialiserede </a:t>
            </a:r>
            <a:br>
              <a:rPr lang="da-DK" sz="3200" dirty="0"/>
            </a:br>
            <a:r>
              <a:rPr lang="da-DK" sz="3200" dirty="0"/>
              <a:t>inden for følgende specialer:</a:t>
            </a:r>
          </a:p>
        </p:txBody>
      </p:sp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7" name="Pladsholder til indhold 16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AB02-79C1-43AB-A59C-C4DDAD5507EF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499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Specialer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E671-79DD-4A09-A70D-174458713A26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2"/>
          </p:nvPr>
        </p:nvSpPr>
        <p:spPr>
          <a:xfrm>
            <a:off x="707797" y="3816685"/>
            <a:ext cx="1753200" cy="1573200"/>
          </a:xfrm>
        </p:spPr>
        <p:txBody>
          <a:bodyPr/>
          <a:lstStyle/>
          <a:p>
            <a:pPr algn="ctr"/>
            <a:r>
              <a:rPr lang="da-DK" sz="1800" dirty="0"/>
              <a:t>Ansættelsesret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23"/>
          </p:nvPr>
        </p:nvSpPr>
        <p:spPr>
          <a:xfrm>
            <a:off x="2771449" y="3815085"/>
            <a:ext cx="1753200" cy="1573200"/>
          </a:xfrm>
        </p:spPr>
        <p:txBody>
          <a:bodyPr/>
          <a:lstStyle/>
          <a:p>
            <a:pPr algn="ctr"/>
            <a:r>
              <a:rPr lang="da-DK" sz="1800" dirty="0"/>
              <a:t>Commercial </a:t>
            </a:r>
            <a:br>
              <a:rPr lang="da-DK" sz="1800" dirty="0"/>
            </a:br>
            <a:r>
              <a:rPr lang="da-DK" sz="1800" dirty="0"/>
              <a:t>&amp; Finance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24"/>
          </p:nvPr>
        </p:nvSpPr>
        <p:spPr>
          <a:xfrm>
            <a:off x="4837068" y="3815085"/>
            <a:ext cx="1753200" cy="1573200"/>
          </a:xfrm>
        </p:spPr>
        <p:txBody>
          <a:bodyPr/>
          <a:lstStyle/>
          <a:p>
            <a:pPr algn="ctr">
              <a:buNone/>
            </a:pPr>
            <a:r>
              <a:rPr lang="da-DK" sz="1800" dirty="0"/>
              <a:t>Energi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25"/>
          </p:nvPr>
        </p:nvSpPr>
        <p:spPr>
          <a:xfrm>
            <a:off x="6886785" y="3815085"/>
            <a:ext cx="1753200" cy="1573200"/>
          </a:xfrm>
        </p:spPr>
        <p:txBody>
          <a:bodyPr/>
          <a:lstStyle/>
          <a:p>
            <a:pPr algn="ctr"/>
            <a:r>
              <a:rPr lang="da-DK" sz="1800" dirty="0"/>
              <a:t>EU-, </a:t>
            </a:r>
          </a:p>
          <a:p>
            <a:pPr algn="ctr"/>
            <a:r>
              <a:rPr lang="da-DK" sz="1800" dirty="0"/>
              <a:t>udbuds- og konkurrenceret</a:t>
            </a:r>
          </a:p>
        </p:txBody>
      </p:sp>
      <p:pic>
        <p:nvPicPr>
          <p:cNvPr id="14" name="Pladsholder til billede 13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5" b="55"/>
          <a:stretch>
            <a:fillRect/>
          </a:stretch>
        </p:blipFill>
        <p:spPr>
          <a:xfrm>
            <a:off x="878633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5" name="Pladsholder til billede 14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55" b="55"/>
          <a:stretch>
            <a:fillRect/>
          </a:stretch>
        </p:blipFill>
        <p:spPr>
          <a:xfrm>
            <a:off x="2941577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6" name="Pladsholder til billede 15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/>
          <a:stretch>
            <a:fillRect/>
          </a:stretch>
        </p:blipFill>
        <p:spPr>
          <a:xfrm>
            <a:off x="5007196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ladsholder til billede 16"/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 t="55" b="55"/>
          <a:stretch>
            <a:fillRect/>
          </a:stretch>
        </p:blipFill>
        <p:spPr>
          <a:xfrm>
            <a:off x="7056913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499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Specialer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22"/>
          </p:nvPr>
        </p:nvSpPr>
        <p:spPr>
          <a:xfrm>
            <a:off x="718430" y="3816685"/>
            <a:ext cx="1753200" cy="1573200"/>
          </a:xfrm>
        </p:spPr>
        <p:txBody>
          <a:bodyPr/>
          <a:lstStyle/>
          <a:p>
            <a:pPr algn="ctr"/>
            <a:r>
              <a:rPr lang="da-DK" sz="1800" dirty="0"/>
              <a:t>Familie- og arveret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3"/>
          </p:nvPr>
        </p:nvSpPr>
        <p:spPr>
          <a:xfrm>
            <a:off x="2782082" y="3815085"/>
            <a:ext cx="1753200" cy="1573200"/>
          </a:xfrm>
        </p:spPr>
        <p:txBody>
          <a:bodyPr/>
          <a:lstStyle/>
          <a:p>
            <a:pPr algn="ctr"/>
            <a:r>
              <a:rPr lang="da-DK" sz="1800" dirty="0"/>
              <a:t>Entreprise og fast ejendom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24"/>
          </p:nvPr>
        </p:nvSpPr>
        <p:spPr>
          <a:xfrm>
            <a:off x="4847701" y="3815085"/>
            <a:ext cx="1753200" cy="1573200"/>
          </a:xfrm>
        </p:spPr>
        <p:txBody>
          <a:bodyPr/>
          <a:lstStyle/>
          <a:p>
            <a:pPr algn="ctr"/>
            <a:r>
              <a:rPr lang="da-DK" sz="1800" dirty="0"/>
              <a:t>Forsikrings- og erstatningsret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5"/>
          </p:nvPr>
        </p:nvSpPr>
        <p:spPr>
          <a:xfrm>
            <a:off x="6897418" y="3815085"/>
            <a:ext cx="1753200" cy="1573200"/>
          </a:xfrm>
        </p:spPr>
        <p:txBody>
          <a:bodyPr/>
          <a:lstStyle/>
          <a:p>
            <a:pPr algn="ctr"/>
            <a:r>
              <a:rPr lang="da-DK" sz="1800" dirty="0" err="1"/>
              <a:t>Generations-skifte</a:t>
            </a:r>
            <a:endParaRPr lang="da-DK" sz="1800" dirty="0"/>
          </a:p>
        </p:txBody>
      </p:sp>
      <p:sp>
        <p:nvSpPr>
          <p:cNvPr id="11" name="Pladsholder til dias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12" name="Pladsholder til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0E92F-1897-44D2-879E-2BE6C29614C1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13" name="Pladsholder til sidefod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66" y="1916113"/>
            <a:ext cx="1447200" cy="144720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255" y="1916113"/>
            <a:ext cx="1447200" cy="1447200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999" y="1916113"/>
            <a:ext cx="1447200" cy="1447200"/>
          </a:xfrm>
          <a:prstGeom prst="rect">
            <a:avLst/>
          </a:prstGeom>
        </p:spPr>
      </p:pic>
      <p:pic>
        <p:nvPicPr>
          <p:cNvPr id="21" name="Billed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574" y="1916113"/>
            <a:ext cx="1447200" cy="14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9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Specialer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F7E2-3D78-453B-82EF-C2076B4E9FCD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da-DK" sz="1800" dirty="0"/>
              <a:t>Insolvens og rekonstruktion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ctr"/>
            <a:r>
              <a:rPr lang="da-DK" sz="1800" dirty="0"/>
              <a:t>IP &amp; Technology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da-DK" sz="1800" dirty="0" err="1"/>
              <a:t>Mergers</a:t>
            </a:r>
            <a:r>
              <a:rPr lang="da-DK" sz="1800" dirty="0"/>
              <a:t> &amp; </a:t>
            </a:r>
            <a:r>
              <a:rPr lang="da-DK" sz="1800" dirty="0" err="1"/>
              <a:t>Acquisitions</a:t>
            </a:r>
            <a:endParaRPr lang="da-DK" sz="1800" dirty="0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da-DK" sz="1800" dirty="0"/>
              <a:t>Retssager </a:t>
            </a:r>
            <a:br>
              <a:rPr lang="da-DK" sz="1800" dirty="0"/>
            </a:br>
            <a:r>
              <a:rPr lang="da-DK" sz="1800" dirty="0"/>
              <a:t>og voldgift</a:t>
            </a:r>
          </a:p>
        </p:txBody>
      </p:sp>
      <p:pic>
        <p:nvPicPr>
          <p:cNvPr id="14" name="Pladsholder til billede 13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55" b="55"/>
          <a:stretch>
            <a:fillRect/>
          </a:stretch>
        </p:blipFill>
        <p:spPr>
          <a:xfrm>
            <a:off x="921165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5" name="Pladsholder til billede 14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55" b="55"/>
          <a:stretch>
            <a:fillRect/>
          </a:stretch>
        </p:blipFill>
        <p:spPr>
          <a:xfrm>
            <a:off x="2984109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6" name="Pladsholder til billede 15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/>
          <a:stretch>
            <a:fillRect/>
          </a:stretch>
        </p:blipFill>
        <p:spPr>
          <a:xfrm>
            <a:off x="5049728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ladsholder til billede 16"/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 t="55" b="55"/>
          <a:stretch>
            <a:fillRect/>
          </a:stretch>
        </p:blipFill>
        <p:spPr>
          <a:xfrm>
            <a:off x="7099445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90838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Specialer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19AE4-5076-41ED-93F7-F6E5711DCEC9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14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algn="ctr"/>
            <a:r>
              <a:rPr lang="da-DK" sz="1800" dirty="0"/>
              <a:t>Selskabsret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 algn="ctr"/>
            <a:r>
              <a:rPr lang="da-DK" sz="1800" dirty="0"/>
              <a:t>Skatter og afgifter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algn="ctr"/>
            <a:r>
              <a:rPr lang="da-DK" sz="1800" dirty="0"/>
              <a:t>Sportsret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algn="ctr"/>
            <a:r>
              <a:rPr lang="da-DK" sz="1800" dirty="0"/>
              <a:t>Økonomiske straffesager</a:t>
            </a:r>
          </a:p>
        </p:txBody>
      </p:sp>
      <p:pic>
        <p:nvPicPr>
          <p:cNvPr id="14" name="Pladsholder til billede 13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>
            <a:fillRect/>
          </a:stretch>
        </p:blipFill>
        <p:spPr>
          <a:xfrm>
            <a:off x="5039095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6" name="Pladsholder til billede 15"/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55" b="55"/>
          <a:stretch>
            <a:fillRect/>
          </a:stretch>
        </p:blipFill>
        <p:spPr>
          <a:xfrm>
            <a:off x="2973476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7" name="Pladsholder til billede 16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55" b="55"/>
          <a:stretch>
            <a:fillRect/>
          </a:stretch>
        </p:blipFill>
        <p:spPr>
          <a:xfrm>
            <a:off x="910532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8" name="Pladsholder til billede 17"/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 t="55" b="55"/>
          <a:stretch>
            <a:fillRect/>
          </a:stretch>
        </p:blipFill>
        <p:spPr>
          <a:xfrm>
            <a:off x="7088812" y="1980000"/>
            <a:ext cx="1448909" cy="1447136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1883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5568"/>
          <a:stretch>
            <a:fillRect/>
          </a:stretch>
        </p:blipFill>
        <p:spPr/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9380" y="5284537"/>
            <a:ext cx="8056156" cy="1221951"/>
          </a:xfrm>
        </p:spPr>
        <p:txBody>
          <a:bodyPr/>
          <a:lstStyle/>
          <a:p>
            <a:r>
              <a:rPr lang="da-DK" sz="4000" dirty="0"/>
              <a:t>Hvordan kan vi hjælpe dig?</a:t>
            </a:r>
          </a:p>
        </p:txBody>
      </p:sp>
    </p:spTree>
    <p:extLst>
      <p:ext uri="{BB962C8B-B14F-4D97-AF65-F5344CB8AC3E}">
        <p14:creationId xmlns:p14="http://schemas.microsoft.com/office/powerpoint/2010/main" val="373391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Vores kontorer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1E4D7-CE2B-48E4-B11F-AD52AF2A8D18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pic>
        <p:nvPicPr>
          <p:cNvPr id="1026" name="Picture 2" descr="Årh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3" y="1979532"/>
            <a:ext cx="1469385" cy="1440000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avneholme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085" y="1979531"/>
            <a:ext cx="1469385" cy="1440000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Roskild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43" y="3733978"/>
            <a:ext cx="1469385" cy="1440000"/>
          </a:xfrm>
          <a:prstGeom prst="ellipse">
            <a:avLst/>
          </a:prstGeom>
          <a:ln w="63500" cap="rnd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kstboks 16"/>
          <p:cNvSpPr txBox="1"/>
          <p:nvPr/>
        </p:nvSpPr>
        <p:spPr>
          <a:xfrm>
            <a:off x="2413645" y="4184810"/>
            <a:ext cx="2680447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a-DK" altLang="da-DK" sz="1300" b="1" dirty="0">
                <a:solidFill>
                  <a:srgbClr val="1E314C"/>
                </a:solidFill>
                <a:cs typeface="Arial" pitchFamily="34" charset="0"/>
              </a:rPr>
              <a:t>ROSKILDE</a:t>
            </a:r>
            <a:br>
              <a:rPr lang="da-DK" altLang="da-DK" sz="1300" dirty="0">
                <a:solidFill>
                  <a:srgbClr val="1E314C"/>
                </a:solidFill>
                <a:cs typeface="Arial" pitchFamily="34" charset="0"/>
              </a:rPr>
            </a:br>
            <a:r>
              <a:rPr lang="da-DK" altLang="da-DK" sz="1300" dirty="0">
                <a:solidFill>
                  <a:srgbClr val="1E314C"/>
                </a:solidFill>
                <a:cs typeface="Arial" pitchFamily="34" charset="0"/>
              </a:rPr>
              <a:t>Københavnsvej 69, 1.</a:t>
            </a:r>
            <a:br>
              <a:rPr lang="da-DK" altLang="da-DK" sz="1300" dirty="0">
                <a:solidFill>
                  <a:srgbClr val="1E314C"/>
                </a:solidFill>
                <a:cs typeface="Arial" pitchFamily="34" charset="0"/>
              </a:rPr>
            </a:br>
            <a:r>
              <a:rPr lang="da-DK" altLang="da-DK" sz="1300" dirty="0">
                <a:solidFill>
                  <a:srgbClr val="1E314C"/>
                </a:solidFill>
                <a:cs typeface="Arial" pitchFamily="34" charset="0"/>
              </a:rPr>
              <a:t>4000 Roskilde</a:t>
            </a:r>
            <a:endParaRPr lang="da-DK" sz="1300" dirty="0"/>
          </a:p>
        </p:txBody>
      </p:sp>
      <p:sp>
        <p:nvSpPr>
          <p:cNvPr id="19" name="Tekstboks 18"/>
          <p:cNvSpPr txBox="1"/>
          <p:nvPr/>
        </p:nvSpPr>
        <p:spPr>
          <a:xfrm>
            <a:off x="6557264" y="2362488"/>
            <a:ext cx="2231136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altLang="da-DK" sz="1300" b="1" dirty="0">
                <a:solidFill>
                  <a:srgbClr val="1E314C"/>
                </a:solidFill>
                <a:cs typeface="Arial" pitchFamily="34" charset="0"/>
              </a:rPr>
              <a:t>KØBENHAVN</a:t>
            </a:r>
            <a:br>
              <a:rPr lang="da-DK" altLang="da-DK" sz="1300" dirty="0">
                <a:solidFill>
                  <a:srgbClr val="1E314C"/>
                </a:solidFill>
                <a:cs typeface="Arial" pitchFamily="34" charset="0"/>
              </a:rPr>
            </a:br>
            <a:r>
              <a:rPr lang="da-DK" altLang="da-DK" sz="1300" dirty="0">
                <a:solidFill>
                  <a:srgbClr val="1E314C"/>
                </a:solidFill>
                <a:cs typeface="Arial" pitchFamily="34" charset="0"/>
              </a:rPr>
              <a:t>Nimbusparken 24, 2.</a:t>
            </a:r>
          </a:p>
          <a:p>
            <a:r>
              <a:rPr lang="da-DK" altLang="da-DK" sz="1300" dirty="0">
                <a:solidFill>
                  <a:srgbClr val="1E314C"/>
                </a:solidFill>
                <a:cs typeface="Arial" pitchFamily="34" charset="0"/>
              </a:rPr>
              <a:t>2000 Frederiksberg </a:t>
            </a:r>
            <a:endParaRPr lang="da-DK" sz="1300" dirty="0"/>
          </a:p>
        </p:txBody>
      </p:sp>
      <p:sp>
        <p:nvSpPr>
          <p:cNvPr id="20" name="Tekstboks 19"/>
          <p:cNvSpPr txBox="1"/>
          <p:nvPr/>
        </p:nvSpPr>
        <p:spPr>
          <a:xfrm>
            <a:off x="2413645" y="2430365"/>
            <a:ext cx="2697480" cy="60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altLang="da-DK" sz="1300" b="1" dirty="0">
                <a:solidFill>
                  <a:srgbClr val="1E314C"/>
                </a:solidFill>
                <a:cs typeface="Arial" pitchFamily="34" charset="0"/>
              </a:rPr>
              <a:t>AARHUS</a:t>
            </a:r>
            <a:br>
              <a:rPr lang="da-DK" altLang="da-DK" sz="1300" dirty="0">
                <a:solidFill>
                  <a:srgbClr val="1E314C"/>
                </a:solidFill>
                <a:cs typeface="Arial" pitchFamily="34" charset="0"/>
              </a:rPr>
            </a:br>
            <a:r>
              <a:rPr lang="da-DK" altLang="da-DK" sz="1300" dirty="0">
                <a:solidFill>
                  <a:srgbClr val="1E314C"/>
                </a:solidFill>
                <a:cs typeface="Arial" pitchFamily="34" charset="0"/>
              </a:rPr>
              <a:t>Søren Frichs Vej 42A</a:t>
            </a:r>
            <a:br>
              <a:rPr lang="da-DK" altLang="da-DK" sz="1300" dirty="0">
                <a:solidFill>
                  <a:srgbClr val="1E314C"/>
                </a:solidFill>
                <a:cs typeface="Arial" pitchFamily="34" charset="0"/>
              </a:rPr>
            </a:br>
            <a:r>
              <a:rPr lang="da-DK" altLang="da-DK" sz="1300" dirty="0">
                <a:solidFill>
                  <a:srgbClr val="1E314C"/>
                </a:solidFill>
                <a:cs typeface="Arial" pitchFamily="34" charset="0"/>
              </a:rPr>
              <a:t>8230 Åbyhøj</a:t>
            </a:r>
            <a:endParaRPr lang="da-DK" sz="1300" dirty="0"/>
          </a:p>
        </p:txBody>
      </p:sp>
    </p:spTree>
    <p:extLst>
      <p:ext uri="{BB962C8B-B14F-4D97-AF65-F5344CB8AC3E}">
        <p14:creationId xmlns:p14="http://schemas.microsoft.com/office/powerpoint/2010/main" val="235799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779919" y="1477654"/>
            <a:ext cx="6003719" cy="1221951"/>
          </a:xfrm>
        </p:spPr>
        <p:txBody>
          <a:bodyPr/>
          <a:lstStyle/>
          <a:p>
            <a:r>
              <a:rPr lang="da-DK" dirty="0"/>
              <a:t>Læs mere på www.tvc.dk 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7EBE-32E6-4F09-A0FE-77A3DDD43161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9182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7483" y="1743885"/>
            <a:ext cx="8056156" cy="1690431"/>
          </a:xfrm>
        </p:spPr>
        <p:txBody>
          <a:bodyPr/>
          <a:lstStyle/>
          <a:p>
            <a:r>
              <a:rPr lang="da-DK" dirty="0"/>
              <a:t>Vi hjælper danske og internationale virksomhedsledere i det private og det offentlige med at agere løsningsorienteret </a:t>
            </a:r>
            <a:br>
              <a:rPr lang="da-DK" dirty="0"/>
            </a:br>
            <a:r>
              <a:rPr lang="da-DK" dirty="0"/>
              <a:t>og sikkert i alle juridiske anliggender</a:t>
            </a:r>
          </a:p>
        </p:txBody>
      </p:sp>
      <p:sp>
        <p:nvSpPr>
          <p:cNvPr id="8" name="Undertitel 7"/>
          <p:cNvSpPr>
            <a:spLocks noGrp="1"/>
          </p:cNvSpPr>
          <p:nvPr>
            <p:ph type="subTitle" idx="1"/>
          </p:nvPr>
        </p:nvSpPr>
        <p:spPr>
          <a:xfrm>
            <a:off x="727483" y="3732601"/>
            <a:ext cx="8056156" cy="691764"/>
          </a:xfrm>
        </p:spPr>
        <p:txBody>
          <a:bodyPr/>
          <a:lstStyle/>
          <a:p>
            <a:r>
              <a:rPr lang="da-DK" dirty="0"/>
              <a:t>Full-service advokatfirma</a:t>
            </a:r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28CBF-4D67-4AE6-AB27-17CFCB97E68F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932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Indsigt i forskellige brancher og de for hver branche særlige forhold</a:t>
            </a:r>
          </a:p>
          <a:p>
            <a:pPr lvl="7"/>
            <a:r>
              <a:rPr lang="da-DK" dirty="0"/>
              <a:t>Vi ved, hvor udfordringerne ofte opstår, og hvordan de løses</a:t>
            </a:r>
          </a:p>
          <a:p>
            <a:r>
              <a:rPr lang="da-DK" dirty="0"/>
              <a:t>Specialisering er en del af vores DNA</a:t>
            </a:r>
          </a:p>
          <a:p>
            <a:pPr lvl="7"/>
            <a:r>
              <a:rPr lang="da-DK" dirty="0"/>
              <a:t>Styrker løbende vores specialer og holder os opdaterede</a:t>
            </a:r>
          </a:p>
          <a:p>
            <a:pPr lvl="7"/>
            <a:r>
              <a:rPr lang="da-DK" dirty="0"/>
              <a:t>Altid sikret en kompetent sparringspartner</a:t>
            </a:r>
          </a:p>
          <a:p>
            <a:pPr marL="360000" lvl="7" indent="0">
              <a:buNone/>
            </a:pPr>
            <a:endParaRPr lang="da-DK" dirty="0"/>
          </a:p>
          <a:p>
            <a:r>
              <a:rPr lang="da-DK" dirty="0"/>
              <a:t>Et meget kompetent team af erhvervsjuridiske specialister med kompetencer inden for blandt andet: </a:t>
            </a:r>
          </a:p>
          <a:p>
            <a:pPr lvl="7"/>
            <a:r>
              <a:rPr lang="da-DK" dirty="0"/>
              <a:t>Virksomhedsoverdragelser, fusioner, generationsskifte, omstruktureringer, investeringer, skatter og afgifter, forsikrings- og erstatningsret samt entreprise og fast ejendom</a:t>
            </a:r>
          </a:p>
          <a:p>
            <a:pPr marL="360000" lvl="7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2E7915-0969-48E9-AD44-770F4523C317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Stor erfaring og brancheindsigt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4322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7483" y="1743885"/>
            <a:ext cx="8056156" cy="1754227"/>
          </a:xfrm>
        </p:spPr>
        <p:txBody>
          <a:bodyPr/>
          <a:lstStyle/>
          <a:p>
            <a:br>
              <a:rPr lang="da-DK" dirty="0"/>
            </a:br>
            <a:r>
              <a:rPr lang="da-DK" dirty="0"/>
              <a:t>Når vi rådgiver vores erhvervskunder, har vi altid øje for forretningen, de kommercielle muligheder og udfordringer</a:t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Forretningsorienteret rådgivning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3FC2-97E5-4623-8939-F77FB26806F9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4617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6">
              <a:buClrTx/>
            </a:pPr>
            <a:r>
              <a:rPr lang="da-DK" dirty="0"/>
              <a:t>En sparringspartner, som ikke kun forstår sig på de juridiske aspekter, men som også sætter sig ind i din virksomheds virkelighed</a:t>
            </a:r>
          </a:p>
          <a:p>
            <a:pPr lvl="7"/>
            <a:r>
              <a:rPr lang="da-DK" dirty="0"/>
              <a:t>Ydelser svarer til jeres virkelighed og de konkrete behov, og vores samarbejde bliver altid afstemt i forhold til den enkelte udfordring</a:t>
            </a:r>
          </a:p>
          <a:p>
            <a:pPr marL="360000" lvl="7" indent="0">
              <a:buNone/>
            </a:pPr>
            <a:endParaRPr lang="da-DK" dirty="0"/>
          </a:p>
          <a:p>
            <a:pPr lvl="6"/>
            <a:r>
              <a:rPr lang="da-DK" dirty="0"/>
              <a:t>Altid juridisk og kommercielt afstemte løsninger</a:t>
            </a:r>
          </a:p>
          <a:p>
            <a:pPr lvl="7"/>
            <a:r>
              <a:rPr lang="da-DK" dirty="0"/>
              <a:t>Pris og ydelse er altid afstemt</a:t>
            </a:r>
          </a:p>
          <a:p>
            <a:pPr marL="0" lvl="6" indent="0">
              <a:buNone/>
            </a:pPr>
            <a:endParaRPr lang="da-DK" dirty="0"/>
          </a:p>
          <a:p>
            <a:r>
              <a:rPr lang="da-DK" dirty="0"/>
              <a:t>I er sikret høj faglighed – og I kan altid være trygge ved vores arbejde og løsningsforslag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pPr lvl="7"/>
            <a:endParaRPr lang="da-DK" dirty="0"/>
          </a:p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7915-0969-48E9-AD44-770F4523C317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Standardløsninger er langt fra altid de bedste</a:t>
            </a:r>
          </a:p>
        </p:txBody>
      </p:sp>
    </p:spTree>
    <p:extLst>
      <p:ext uri="{BB962C8B-B14F-4D97-AF65-F5344CB8AC3E}">
        <p14:creationId xmlns:p14="http://schemas.microsoft.com/office/powerpoint/2010/main" val="166483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ladsholder til billede 1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" r="5532"/>
          <a:stretch>
            <a:fillRect/>
          </a:stretch>
        </p:blipFill>
        <p:spPr>
          <a:xfrm>
            <a:off x="-1340073" y="-879357"/>
            <a:ext cx="10484972" cy="7867082"/>
          </a:xfrm>
        </p:spPr>
      </p:pic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3962326" y="4927695"/>
            <a:ext cx="6003719" cy="1473103"/>
          </a:xfrm>
        </p:spPr>
        <p:txBody>
          <a:bodyPr/>
          <a:lstStyle/>
          <a:p>
            <a:r>
              <a:rPr lang="da-DK" dirty="0">
                <a:solidFill>
                  <a:srgbClr val="FFFFFF"/>
                </a:solidFill>
              </a:rPr>
              <a:t>Altid en kompetent sparringspartner, der rådgiver </a:t>
            </a:r>
            <a:br>
              <a:rPr lang="da-DK" dirty="0">
                <a:solidFill>
                  <a:srgbClr val="FFFFFF"/>
                </a:solidFill>
              </a:rPr>
            </a:br>
            <a:r>
              <a:rPr lang="da-DK" dirty="0">
                <a:solidFill>
                  <a:srgbClr val="FFFFFF"/>
                </a:solidFill>
              </a:rPr>
              <a:t>om den konkrete udfordring</a:t>
            </a:r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3" name="Pladsholder til tekst 2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803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719138" y="1693628"/>
            <a:ext cx="8069262" cy="4156310"/>
          </a:xfrm>
        </p:spPr>
        <p:txBody>
          <a:bodyPr/>
          <a:lstStyle/>
          <a:p>
            <a:r>
              <a:rPr lang="da-DK" dirty="0"/>
              <a:t>Den nære relation med vores kunder er en naturlig del af hverdagen</a:t>
            </a:r>
          </a:p>
          <a:p>
            <a:pPr lvl="7"/>
            <a:r>
              <a:rPr lang="da-DK" dirty="0"/>
              <a:t>Vi sætter pris på en uformel og lydhør omgangstone</a:t>
            </a:r>
          </a:p>
          <a:p>
            <a:pPr lvl="7"/>
            <a:endParaRPr lang="da-DK" dirty="0"/>
          </a:p>
          <a:p>
            <a:pPr lvl="6"/>
            <a:r>
              <a:rPr lang="da-DK" dirty="0"/>
              <a:t>Altid hjælp her og nu, når der opstår et pludseligt behov</a:t>
            </a:r>
          </a:p>
          <a:p>
            <a:pPr lvl="7"/>
            <a:r>
              <a:rPr lang="da-DK" dirty="0"/>
              <a:t>Tilgængelighed og fleksibilitet er kerneværdier i vores samarbejde </a:t>
            </a:r>
          </a:p>
          <a:p>
            <a:pPr lvl="7"/>
            <a:r>
              <a:rPr lang="da-DK" dirty="0"/>
              <a:t>Vores kunder serviceres ofte bedst i den daglige rådgivning, når konkrete forhold adresseres straks og gerne uformelt</a:t>
            </a:r>
          </a:p>
          <a:p>
            <a:pPr lvl="7"/>
            <a:endParaRPr lang="da-DK" dirty="0"/>
          </a:p>
          <a:p>
            <a:r>
              <a:rPr lang="da-DK" dirty="0"/>
              <a:t>Vi agerer ordentligt og etisk ansvarligt</a:t>
            </a:r>
          </a:p>
          <a:p>
            <a:pPr lvl="7"/>
            <a:r>
              <a:rPr lang="da-DK" dirty="0"/>
              <a:t>Altid opmærksomme på mulige faldgruber og konsekvenser og tager højde for disse i vores anbefalinger</a:t>
            </a:r>
          </a:p>
          <a:p>
            <a:pPr lvl="7"/>
            <a:endParaRPr lang="da-DK" dirty="0"/>
          </a:p>
          <a:p>
            <a:pPr lvl="7"/>
            <a:endParaRPr lang="da-DK" dirty="0"/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0D1E-B2A3-4CB9-9A1A-C504567E4C47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www.tvc.dk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Juridisk </a:t>
            </a:r>
            <a:r>
              <a:rPr lang="da-DK" dirty="0"/>
              <a:t>sparringspartner</a:t>
            </a:r>
          </a:p>
        </p:txBody>
      </p:sp>
    </p:spTree>
    <p:extLst>
      <p:ext uri="{BB962C8B-B14F-4D97-AF65-F5344CB8AC3E}">
        <p14:creationId xmlns:p14="http://schemas.microsoft.com/office/powerpoint/2010/main" val="187514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AF0D-F5B0-47E3-BFD1-16E88C47AC1D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8" name="Pladsholder til billede 1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5520"/>
          <a:stretch>
            <a:fillRect/>
          </a:stretch>
        </p:blipFill>
        <p:spPr>
          <a:xfrm>
            <a:off x="-1907628" y="-79575"/>
            <a:ext cx="11284064" cy="8466658"/>
          </a:xfrm>
        </p:spPr>
      </p:pic>
      <p:sp>
        <p:nvSpPr>
          <p:cNvPr id="19" name="Titel 2"/>
          <p:cNvSpPr txBox="1">
            <a:spLocks/>
          </p:cNvSpPr>
          <p:nvPr/>
        </p:nvSpPr>
        <p:spPr>
          <a:xfrm>
            <a:off x="4734834" y="536884"/>
            <a:ext cx="4235740" cy="29630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77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a-DK" sz="3600" dirty="0"/>
            </a:br>
            <a:r>
              <a:rPr lang="da-DK" sz="3600" dirty="0"/>
              <a:t>Lad os være en </a:t>
            </a:r>
          </a:p>
          <a:p>
            <a:r>
              <a:rPr lang="da-DK" sz="3600" dirty="0"/>
              <a:t>del af dit team</a:t>
            </a:r>
          </a:p>
        </p:txBody>
      </p:sp>
    </p:spTree>
    <p:extLst>
      <p:ext uri="{BB962C8B-B14F-4D97-AF65-F5344CB8AC3E}">
        <p14:creationId xmlns:p14="http://schemas.microsoft.com/office/powerpoint/2010/main" val="101455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Oprindeligt stiftet som Advokatfirmaet Tommy V. Christiansen i 1988</a:t>
            </a:r>
          </a:p>
          <a:p>
            <a:pPr lvl="6"/>
            <a:r>
              <a:rPr lang="da-DK" dirty="0"/>
              <a:t>Vokset fra at være et skatteretskontor med én dedikeret advokat og én sekretær til i dag at beskæftige mere end 80 medarbejdere, heraf mere end 40 jurister, der bistår private og virksomheder inden for en lang række juridiske specialer</a:t>
            </a:r>
          </a:p>
          <a:p>
            <a:pPr lvl="7"/>
            <a:r>
              <a:rPr lang="da-DK" dirty="0"/>
              <a:t>Organisk vækst frem for fusioner for at værne om og udvikle de stærke værdier, som TVC Advokatfirma bygger på</a:t>
            </a:r>
          </a:p>
          <a:p>
            <a:pPr lvl="7"/>
            <a:r>
              <a:rPr lang="da-DK" dirty="0"/>
              <a:t>Virksomhedsstrukturen er overgået til en bred, dynamisk partnergruppe</a:t>
            </a:r>
          </a:p>
          <a:p>
            <a:pPr lvl="6"/>
            <a:r>
              <a:rPr lang="da-DK" dirty="0"/>
              <a:t>Vi har altid og vil fortsat tage del i vores samfund og bidrage til samfundsdebatten</a:t>
            </a:r>
          </a:p>
          <a:p>
            <a:pPr lvl="6"/>
            <a:r>
              <a:rPr lang="da-DK" dirty="0"/>
              <a:t>Landsdækkende full-service juridisk bistand </a:t>
            </a:r>
          </a:p>
          <a:p>
            <a:pPr lvl="7"/>
            <a:r>
              <a:rPr lang="da-DK" dirty="0"/>
              <a:t>Medarbejderne er fordelt på tværs af landet på vores kontorer i Aarhus, København og Roskilde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B2F079-5DDD-4499-BA16-A3C8772517C7}" type="datetime3">
              <a:rPr lang="da-DK" smtClean="0"/>
              <a:t>13.07.2018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www.tvc.dk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Vores historie</a:t>
            </a:r>
          </a:p>
        </p:txBody>
      </p:sp>
    </p:spTree>
    <p:extLst>
      <p:ext uri="{BB962C8B-B14F-4D97-AF65-F5344CB8AC3E}">
        <p14:creationId xmlns:p14="http://schemas.microsoft.com/office/powerpoint/2010/main" val="1412348031"/>
      </p:ext>
    </p:extLst>
  </p:cSld>
  <p:clrMapOvr>
    <a:masterClrMapping/>
  </p:clrMapOvr>
</p:sld>
</file>

<file path=ppt/theme/theme1.xml><?xml version="1.0" encoding="utf-8"?>
<a:theme xmlns:a="http://schemas.openxmlformats.org/drawingml/2006/main" name="Advokatfirmaet TVC PowerPoint skabelon">
  <a:themeElements>
    <a:clrScheme name="Advokatfirmaet TVC">
      <a:dk1>
        <a:sysClr val="windowText" lastClr="000000"/>
      </a:dk1>
      <a:lt1>
        <a:srgbClr val="ECECEB"/>
      </a:lt1>
      <a:dk2>
        <a:srgbClr val="6E8DB0"/>
      </a:dk2>
      <a:lt2>
        <a:srgbClr val="D9D9D6"/>
      </a:lt2>
      <a:accent1>
        <a:srgbClr val="293D5B"/>
      </a:accent1>
      <a:accent2>
        <a:srgbClr val="18578D"/>
      </a:accent2>
      <a:accent3>
        <a:srgbClr val="53637B"/>
      </a:accent3>
      <a:accent4>
        <a:srgbClr val="B6C6D7"/>
      </a:accent4>
      <a:accent5>
        <a:srgbClr val="7DA4CA"/>
      </a:accent5>
      <a:accent6>
        <a:srgbClr val="9D9D9A"/>
      </a:accent6>
      <a:hlink>
        <a:srgbClr val="6E8DB0"/>
      </a:hlink>
      <a:folHlink>
        <a:srgbClr val="18578D"/>
      </a:folHlink>
    </a:clrScheme>
    <a:fontScheme name="Advokatfirmaet TV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18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dvokatfirmaet TVC PowerPoint skabelon.potx" id="{1DB5A8EA-E0E1-4B7A-8E79-CA927FE0A1D3}" vid="{6CE44621-82AD-4435-A8D1-CDEFE48B1D87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Advokatfirmaet TVC PowerPoint skabelon</Template>
  <TotalTime>0</TotalTime>
  <Words>564</Words>
  <Application>Microsoft Office PowerPoint</Application>
  <PresentationFormat>Skærmshow (4:3)</PresentationFormat>
  <Paragraphs>128</Paragraphs>
  <Slides>17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0" baseType="lpstr">
      <vt:lpstr>Arial</vt:lpstr>
      <vt:lpstr>Calibri</vt:lpstr>
      <vt:lpstr>Advokatfirmaet TVC PowerPoint skabelon</vt:lpstr>
      <vt:lpstr>Om TVC Advokatfirma</vt:lpstr>
      <vt:lpstr>Vi hjælper danske og internationale virksomhedsledere i det private og det offentlige med at agere løsningsorienteret  og sikkert i alle juridiske anliggender</vt:lpstr>
      <vt:lpstr>Stor erfaring og brancheindsigt </vt:lpstr>
      <vt:lpstr> Når vi rådgiver vores erhvervskunder, har vi altid øje for forretningen, de kommercielle muligheder og udfordringer </vt:lpstr>
      <vt:lpstr>Standardløsninger er langt fra altid de bedste</vt:lpstr>
      <vt:lpstr>Altid en kompetent sparringspartner, der rådgiver  om den konkrete udfordring</vt:lpstr>
      <vt:lpstr>Juridisk sparringspartner</vt:lpstr>
      <vt:lpstr>PowerPoint-præsentation</vt:lpstr>
      <vt:lpstr>Vores historie</vt:lpstr>
      <vt:lpstr>Stærkt specialiserede  inden for følgende specialer:</vt:lpstr>
      <vt:lpstr>Specialer</vt:lpstr>
      <vt:lpstr>Specialer</vt:lpstr>
      <vt:lpstr>Specialer</vt:lpstr>
      <vt:lpstr>Specialer</vt:lpstr>
      <vt:lpstr>Hvordan kan vi hjælpe dig?</vt:lpstr>
      <vt:lpstr>Vores kontorer</vt:lpstr>
      <vt:lpstr>Læs mere på www.tvc.dk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(D00000005) Om TVC Advokatfirma.pptx</dc:title>
  <dc:creator/>
  <cp:lastModifiedBy/>
  <cp:revision>1</cp:revision>
  <dcterms:created xsi:type="dcterms:W3CDTF">2016-10-24T09:23:12Z</dcterms:created>
  <dcterms:modified xsi:type="dcterms:W3CDTF">2018-07-13T07:47:25Z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_AdHocReviewCycleID">
    <vt:i4>676294626</vt:i4>
  </property>
  <property fmtid="{D5CDD505-2E9C-101B-9397-08002B2CF9AE}" pid="4" name="_NewReviewCycle">
    <vt:lpwstr/>
  </property>
</Properties>
</file>